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69.xml" ContentType="application/vnd.openxmlformats-officedocument.presentationml.slide+xml"/>
  <Override PartName="/ppt/slides/slide187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76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165.xml" ContentType="application/vnd.openxmlformats-officedocument.presentationml.slide+xml"/>
  <Override PartName="/ppt/slides/slide183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72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88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slides/slide191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28" r:id="rId2"/>
    <p:sldId id="431" r:id="rId3"/>
    <p:sldId id="432" r:id="rId4"/>
    <p:sldId id="379" r:id="rId5"/>
    <p:sldId id="437" r:id="rId6"/>
    <p:sldId id="366" r:id="rId7"/>
    <p:sldId id="304" r:id="rId8"/>
    <p:sldId id="441" r:id="rId9"/>
    <p:sldId id="354" r:id="rId10"/>
    <p:sldId id="440" r:id="rId11"/>
    <p:sldId id="373" r:id="rId12"/>
    <p:sldId id="365" r:id="rId13"/>
    <p:sldId id="438" r:id="rId14"/>
    <p:sldId id="337" r:id="rId15"/>
    <p:sldId id="385" r:id="rId16"/>
    <p:sldId id="433" r:id="rId17"/>
    <p:sldId id="434" r:id="rId18"/>
    <p:sldId id="389" r:id="rId19"/>
    <p:sldId id="435" r:id="rId20"/>
    <p:sldId id="405" r:id="rId21"/>
    <p:sldId id="436" r:id="rId22"/>
    <p:sldId id="288" r:id="rId23"/>
    <p:sldId id="442" r:id="rId24"/>
    <p:sldId id="391" r:id="rId25"/>
    <p:sldId id="284" r:id="rId26"/>
    <p:sldId id="297" r:id="rId27"/>
    <p:sldId id="443" r:id="rId28"/>
    <p:sldId id="271" r:id="rId29"/>
    <p:sldId id="296" r:id="rId30"/>
    <p:sldId id="398" r:id="rId31"/>
    <p:sldId id="384" r:id="rId32"/>
    <p:sldId id="403" r:id="rId33"/>
    <p:sldId id="287" r:id="rId34"/>
    <p:sldId id="444" r:id="rId35"/>
    <p:sldId id="439" r:id="rId36"/>
    <p:sldId id="266" r:id="rId37"/>
    <p:sldId id="401" r:id="rId38"/>
    <p:sldId id="290" r:id="rId39"/>
    <p:sldId id="522" r:id="rId40"/>
    <p:sldId id="409" r:id="rId41"/>
    <p:sldId id="331" r:id="rId42"/>
    <p:sldId id="418" r:id="rId43"/>
    <p:sldId id="419" r:id="rId44"/>
    <p:sldId id="420" r:id="rId45"/>
    <p:sldId id="305" r:id="rId46"/>
    <p:sldId id="311" r:id="rId47"/>
    <p:sldId id="414" r:id="rId48"/>
    <p:sldId id="412" r:id="rId49"/>
    <p:sldId id="415" r:id="rId50"/>
    <p:sldId id="416" r:id="rId51"/>
    <p:sldId id="417" r:id="rId52"/>
    <p:sldId id="317" r:id="rId53"/>
    <p:sldId id="339" r:id="rId54"/>
    <p:sldId id="342" r:id="rId55"/>
    <p:sldId id="346" r:id="rId56"/>
    <p:sldId id="286" r:id="rId57"/>
    <p:sldId id="267" r:id="rId58"/>
    <p:sldId id="343" r:id="rId59"/>
    <p:sldId id="264" r:id="rId60"/>
    <p:sldId id="527" r:id="rId61"/>
    <p:sldId id="446" r:id="rId62"/>
    <p:sldId id="523" r:id="rId63"/>
    <p:sldId id="448" r:id="rId64"/>
    <p:sldId id="449" r:id="rId65"/>
    <p:sldId id="355" r:id="rId66"/>
    <p:sldId id="273" r:id="rId67"/>
    <p:sldId id="526" r:id="rId68"/>
    <p:sldId id="336" r:id="rId69"/>
    <p:sldId id="531" r:id="rId70"/>
    <p:sldId id="265" r:id="rId71"/>
    <p:sldId id="524" r:id="rId72"/>
    <p:sldId id="335" r:id="rId73"/>
    <p:sldId id="525" r:id="rId74"/>
    <p:sldId id="528" r:id="rId75"/>
    <p:sldId id="457" r:id="rId76"/>
    <p:sldId id="500" r:id="rId77"/>
    <p:sldId id="547" r:id="rId78"/>
    <p:sldId id="529" r:id="rId79"/>
    <p:sldId id="530" r:id="rId80"/>
    <p:sldId id="459" r:id="rId81"/>
    <p:sldId id="461" r:id="rId82"/>
    <p:sldId id="532" r:id="rId83"/>
    <p:sldId id="464" r:id="rId84"/>
    <p:sldId id="465" r:id="rId85"/>
    <p:sldId id="467" r:id="rId86"/>
    <p:sldId id="533" r:id="rId87"/>
    <p:sldId id="468" r:id="rId88"/>
    <p:sldId id="534" r:id="rId89"/>
    <p:sldId id="470" r:id="rId90"/>
    <p:sldId id="471" r:id="rId91"/>
    <p:sldId id="538" r:id="rId92"/>
    <p:sldId id="535" r:id="rId93"/>
    <p:sldId id="536" r:id="rId94"/>
    <p:sldId id="542" r:id="rId95"/>
    <p:sldId id="478" r:id="rId96"/>
    <p:sldId id="541" r:id="rId97"/>
    <p:sldId id="540" r:id="rId98"/>
    <p:sldId id="483" r:id="rId99"/>
    <p:sldId id="504" r:id="rId100"/>
    <p:sldId id="552" r:id="rId101"/>
    <p:sldId id="543" r:id="rId102"/>
    <p:sldId id="544" r:id="rId103"/>
    <p:sldId id="545" r:id="rId104"/>
    <p:sldId id="486" r:id="rId105"/>
    <p:sldId id="546" r:id="rId106"/>
    <p:sldId id="548" r:id="rId107"/>
    <p:sldId id="489" r:id="rId108"/>
    <p:sldId id="549" r:id="rId109"/>
    <p:sldId id="490" r:id="rId110"/>
    <p:sldId id="491" r:id="rId111"/>
    <p:sldId id="550" r:id="rId112"/>
    <p:sldId id="495" r:id="rId113"/>
    <p:sldId id="496" r:id="rId114"/>
    <p:sldId id="498" r:id="rId115"/>
    <p:sldId id="555" r:id="rId116"/>
    <p:sldId id="556" r:id="rId117"/>
    <p:sldId id="567" r:id="rId118"/>
    <p:sldId id="568" r:id="rId119"/>
    <p:sldId id="570" r:id="rId120"/>
    <p:sldId id="569" r:id="rId121"/>
    <p:sldId id="571" r:id="rId122"/>
    <p:sldId id="572" r:id="rId123"/>
    <p:sldId id="573" r:id="rId124"/>
    <p:sldId id="559" r:id="rId125"/>
    <p:sldId id="560" r:id="rId126"/>
    <p:sldId id="574" r:id="rId127"/>
    <p:sldId id="562" r:id="rId128"/>
    <p:sldId id="563" r:id="rId129"/>
    <p:sldId id="564" r:id="rId130"/>
    <p:sldId id="565" r:id="rId131"/>
    <p:sldId id="612" r:id="rId132"/>
    <p:sldId id="592" r:id="rId133"/>
    <p:sldId id="645" r:id="rId134"/>
    <p:sldId id="630" r:id="rId135"/>
    <p:sldId id="635" r:id="rId136"/>
    <p:sldId id="665" r:id="rId137"/>
    <p:sldId id="616" r:id="rId138"/>
    <p:sldId id="660" r:id="rId139"/>
    <p:sldId id="643" r:id="rId140"/>
    <p:sldId id="646" r:id="rId141"/>
    <p:sldId id="624" r:id="rId142"/>
    <p:sldId id="652" r:id="rId143"/>
    <p:sldId id="649" r:id="rId144"/>
    <p:sldId id="653" r:id="rId145"/>
    <p:sldId id="591" r:id="rId146"/>
    <p:sldId id="623" r:id="rId147"/>
    <p:sldId id="601" r:id="rId148"/>
    <p:sldId id="594" r:id="rId149"/>
    <p:sldId id="668" r:id="rId150"/>
    <p:sldId id="669" r:id="rId151"/>
    <p:sldId id="603" r:id="rId152"/>
    <p:sldId id="608" r:id="rId153"/>
    <p:sldId id="670" r:id="rId154"/>
    <p:sldId id="658" r:id="rId155"/>
    <p:sldId id="682" r:id="rId156"/>
    <p:sldId id="703" r:id="rId157"/>
    <p:sldId id="683" r:id="rId158"/>
    <p:sldId id="679" r:id="rId159"/>
    <p:sldId id="680" r:id="rId160"/>
    <p:sldId id="575" r:id="rId161"/>
    <p:sldId id="600" r:id="rId162"/>
    <p:sldId id="578" r:id="rId163"/>
    <p:sldId id="582" r:id="rId164"/>
    <p:sldId id="577" r:id="rId165"/>
    <p:sldId id="576" r:id="rId166"/>
    <p:sldId id="579" r:id="rId167"/>
    <p:sldId id="581" r:id="rId168"/>
    <p:sldId id="585" r:id="rId169"/>
    <p:sldId id="677" r:id="rId170"/>
    <p:sldId id="597" r:id="rId171"/>
    <p:sldId id="678" r:id="rId172"/>
    <p:sldId id="706" r:id="rId173"/>
    <p:sldId id="595" r:id="rId174"/>
    <p:sldId id="707" r:id="rId175"/>
    <p:sldId id="684" r:id="rId176"/>
    <p:sldId id="685" r:id="rId177"/>
    <p:sldId id="686" r:id="rId178"/>
    <p:sldId id="687" r:id="rId179"/>
    <p:sldId id="688" r:id="rId180"/>
    <p:sldId id="654" r:id="rId181"/>
    <p:sldId id="692" r:id="rId182"/>
    <p:sldId id="693" r:id="rId183"/>
    <p:sldId id="694" r:id="rId184"/>
    <p:sldId id="695" r:id="rId185"/>
    <p:sldId id="690" r:id="rId186"/>
    <p:sldId id="696" r:id="rId187"/>
    <p:sldId id="708" r:id="rId188"/>
    <p:sldId id="697" r:id="rId189"/>
    <p:sldId id="709" r:id="rId190"/>
    <p:sldId id="705" r:id="rId191"/>
    <p:sldId id="702" r:id="rId192"/>
    <p:sldId id="710" r:id="rId193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1317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96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viewProps" Target="viewProps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CFAC-5727-48A8-BDFF-CA99FACEE74B}" type="datetimeFigureOut">
              <a:rPr lang="en-US" smtClean="0"/>
              <a:pPr/>
              <a:t>11/13/2007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1676F-95C2-46FF-86AD-DFA8592023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CFAC-5727-48A8-BDFF-CA99FACEE74B}" type="datetimeFigureOut">
              <a:rPr lang="en-US" smtClean="0"/>
              <a:pPr/>
              <a:t>11/13/2007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1676F-95C2-46FF-86AD-DFA8592023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CFAC-5727-48A8-BDFF-CA99FACEE74B}" type="datetimeFigureOut">
              <a:rPr lang="en-US" smtClean="0"/>
              <a:pPr/>
              <a:t>11/13/2007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1676F-95C2-46FF-86AD-DFA8592023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CFAC-5727-48A8-BDFF-CA99FACEE74B}" type="datetimeFigureOut">
              <a:rPr lang="en-US" smtClean="0"/>
              <a:pPr/>
              <a:t>11/13/2007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1676F-95C2-46FF-86AD-DFA8592023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CFAC-5727-48A8-BDFF-CA99FACEE74B}" type="datetimeFigureOut">
              <a:rPr lang="en-US" smtClean="0"/>
              <a:pPr/>
              <a:t>11/13/2007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1676F-95C2-46FF-86AD-DFA8592023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CFAC-5727-48A8-BDFF-CA99FACEE74B}" type="datetimeFigureOut">
              <a:rPr lang="en-US" smtClean="0"/>
              <a:pPr/>
              <a:t>11/13/2007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1676F-95C2-46FF-86AD-DFA8592023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CFAC-5727-48A8-BDFF-CA99FACEE74B}" type="datetimeFigureOut">
              <a:rPr lang="en-US" smtClean="0"/>
              <a:pPr/>
              <a:t>11/13/2007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1676F-95C2-46FF-86AD-DFA8592023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CFAC-5727-48A8-BDFF-CA99FACEE74B}" type="datetimeFigureOut">
              <a:rPr lang="en-US" smtClean="0"/>
              <a:pPr/>
              <a:t>11/13/2007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1676F-95C2-46FF-86AD-DFA8592023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CFAC-5727-48A8-BDFF-CA99FACEE74B}" type="datetimeFigureOut">
              <a:rPr lang="en-US" smtClean="0"/>
              <a:pPr/>
              <a:t>11/13/2007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1676F-95C2-46FF-86AD-DFA8592023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CFAC-5727-48A8-BDFF-CA99FACEE74B}" type="datetimeFigureOut">
              <a:rPr lang="en-US" smtClean="0"/>
              <a:pPr/>
              <a:t>11/13/2007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1676F-95C2-46FF-86AD-DFA8592023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CFAC-5727-48A8-BDFF-CA99FACEE74B}" type="datetimeFigureOut">
              <a:rPr lang="en-US" smtClean="0"/>
              <a:pPr/>
              <a:t>11/13/2007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1676F-95C2-46FF-86AD-DFA8592023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CCFAC-5727-48A8-BDFF-CA99FACEE74B}" type="datetimeFigureOut">
              <a:rPr lang="en-US" smtClean="0"/>
              <a:pPr/>
              <a:t>11/13/2007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C1676F-95C2-46FF-86AD-DFA85920237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jpe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gif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7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162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7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0.jpe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gif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2.jpeg"/><Relationship Id="rId4" Type="http://schemas.openxmlformats.org/officeDocument/2006/relationships/image" Target="../media/image211.jpe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5.jpe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8.jpeg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0.jpe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3.jpeg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0.jpeg"/><Relationship Id="rId5" Type="http://schemas.openxmlformats.org/officeDocument/2006/relationships/image" Target="../media/image239.jpeg"/><Relationship Id="rId4" Type="http://schemas.openxmlformats.org/officeDocument/2006/relationships/image" Target="../media/image238.jpeg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0.jpe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eg"/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eg"/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jpeg"/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eg"/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jpeg"/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jpeg"/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jpeg"/><Relationship Id="rId2" Type="http://schemas.openxmlformats.org/officeDocument/2006/relationships/image" Target="../media/image2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1.jpe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jpeg"/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5.jpeg"/><Relationship Id="rId4" Type="http://schemas.openxmlformats.org/officeDocument/2006/relationships/image" Target="../media/image274.jpeg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jpe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jpe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jpeg"/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jpeg"/><Relationship Id="rId2" Type="http://schemas.openxmlformats.org/officeDocument/2006/relationships/image" Target="../media/image290.jpe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jpeg"/><Relationship Id="rId2" Type="http://schemas.openxmlformats.org/officeDocument/2006/relationships/image" Target="../media/image29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jpeg"/><Relationship Id="rId2" Type="http://schemas.openxmlformats.org/officeDocument/2006/relationships/image" Target="../media/image294.jpe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jpeg"/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gif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e Declaration of Independence - (John Trumbull - 1787-182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727998"/>
            <a:ext cx="6172200" cy="4130002"/>
          </a:xfrm>
          <a:prstGeom prst="rect">
            <a:avLst/>
          </a:prstGeom>
        </p:spPr>
      </p:pic>
      <p:pic>
        <p:nvPicPr>
          <p:cNvPr id="3" name="Picture 2" descr="american revolution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72200" y="0"/>
            <a:ext cx="2527835" cy="4129850"/>
          </a:xfrm>
          <a:prstGeom prst="rect">
            <a:avLst/>
          </a:prstGeom>
        </p:spPr>
      </p:pic>
      <p:pic>
        <p:nvPicPr>
          <p:cNvPr id="4" name="Picture 3" descr="George_III_in_Coronation_Rob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" y="0"/>
            <a:ext cx="2939012" cy="4267200"/>
          </a:xfrm>
          <a:prstGeom prst="rect">
            <a:avLst/>
          </a:prstGeom>
        </p:spPr>
      </p:pic>
      <p:pic>
        <p:nvPicPr>
          <p:cNvPr id="6" name="Picture 2" descr="C:\Documents and Settings\Owner.YOUR-0944CBA8B9\My Documents\American Political and Social History I fall 06\American History fall 06 images Colonies to Constitution\consitutionlarge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57600" y="0"/>
            <a:ext cx="2306638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cques_Neck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552" y="0"/>
            <a:ext cx="597089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uddit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" y="0"/>
            <a:ext cx="2752725" cy="3914775"/>
          </a:xfrm>
          <a:prstGeom prst="rect">
            <a:avLst/>
          </a:prstGeom>
        </p:spPr>
      </p:pic>
      <p:pic>
        <p:nvPicPr>
          <p:cNvPr id="3" name="Picture 2" descr="LudditesSmashingLoomLarge-7570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36488"/>
            <a:ext cx="3124200" cy="2921511"/>
          </a:xfrm>
          <a:prstGeom prst="rect">
            <a:avLst/>
          </a:prstGeom>
        </p:spPr>
      </p:pic>
      <p:pic>
        <p:nvPicPr>
          <p:cNvPr id="4" name="Picture 3" descr="napoleonic181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1" y="998886"/>
            <a:ext cx="6019800" cy="4868514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poleon_empire_1812.jpg"/>
          <p:cNvPicPr>
            <a:picLocks noChangeAspect="1"/>
          </p:cNvPicPr>
          <p:nvPr/>
        </p:nvPicPr>
        <p:blipFill>
          <a:blip r:embed="rId2"/>
          <a:srcRect l="6339" t="13333" r="6339" b="5556"/>
          <a:stretch>
            <a:fillRect/>
          </a:stretch>
        </p:blipFill>
        <p:spPr>
          <a:xfrm>
            <a:off x="0" y="152400"/>
            <a:ext cx="9144000" cy="6544234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molensk_by_hes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8594"/>
            <a:ext cx="9144000" cy="5700812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evsky_battery borodin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09060"/>
            <a:ext cx="9144000" cy="2948940"/>
          </a:xfrm>
          <a:prstGeom prst="rect">
            <a:avLst/>
          </a:prstGeom>
        </p:spPr>
      </p:pic>
      <p:pic>
        <p:nvPicPr>
          <p:cNvPr id="3" name="Picture 2" descr="Peter_von_Hess_002 borodin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3396"/>
            <a:ext cx="6172200" cy="3893790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Documents and Settings\Owner.YOUR-0944CBA8B9\My Documents\History of European Civilization II fall 06\vereshchagin31 napoleon mosco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641975" cy="6858000"/>
          </a:xfrm>
          <a:prstGeom prst="rect">
            <a:avLst/>
          </a:prstGeom>
          <a:noFill/>
        </p:spPr>
      </p:pic>
      <p:pic>
        <p:nvPicPr>
          <p:cNvPr id="3" name="Picture 2" descr="Peaceatallcost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718" y="2945130"/>
            <a:ext cx="4689282" cy="3912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exander_I05 moscow fir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0" y="2676525"/>
            <a:ext cx="6000750" cy="4181475"/>
          </a:xfrm>
          <a:prstGeom prst="rect">
            <a:avLst/>
          </a:prstGeom>
        </p:spPr>
      </p:pic>
      <p:pic>
        <p:nvPicPr>
          <p:cNvPr id="3" name="Picture 2" descr="Napoleon_Moscow_Fir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0"/>
            <a:ext cx="3133964" cy="2668524"/>
          </a:xfrm>
          <a:prstGeom prst="rect">
            <a:avLst/>
          </a:prstGeom>
        </p:spPr>
      </p:pic>
      <p:pic>
        <p:nvPicPr>
          <p:cNvPr id="4" name="Picture 3" descr="ver11 moscow fir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038600" cy="5196332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poleons_retreat_from_mosco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50"/>
            <a:ext cx="4048125" cy="2876550"/>
          </a:xfrm>
          <a:prstGeom prst="rect">
            <a:avLst/>
          </a:prstGeom>
        </p:spPr>
      </p:pic>
      <p:pic>
        <p:nvPicPr>
          <p:cNvPr id="4" name="Picture 2" descr="C:\Documents and Settings\default\My Documents\Western Civ II Fall 05\12 His 131\Charlet The Retreat from Russi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86868" y="0"/>
            <a:ext cx="5057132" cy="3276600"/>
          </a:xfrm>
          <a:prstGeom prst="rect">
            <a:avLst/>
          </a:prstGeom>
          <a:noFill/>
        </p:spPr>
      </p:pic>
      <p:pic>
        <p:nvPicPr>
          <p:cNvPr id="5" name="Picture 2" descr="C:\Documents and Settings\default\My Documents\Western Civ II Fall 05\12 His 131\Meissonier The Campagne de Franc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283479"/>
            <a:ext cx="5334000" cy="3574520"/>
          </a:xfrm>
          <a:prstGeom prst="rect">
            <a:avLst/>
          </a:prstGeom>
          <a:noFill/>
        </p:spPr>
      </p:pic>
      <p:pic>
        <p:nvPicPr>
          <p:cNvPr id="6" name="Picture 5" descr="Prianishnikov_181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6226" y="3886200"/>
            <a:ext cx="4217773" cy="243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shkovVI_SrazhLeypcigomGR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3286125"/>
            <a:ext cx="6858000" cy="3571875"/>
          </a:xfrm>
          <a:prstGeom prst="rect">
            <a:avLst/>
          </a:prstGeom>
        </p:spPr>
      </p:pic>
      <p:pic>
        <p:nvPicPr>
          <p:cNvPr id="4" name="Picture 3" descr="800px-Leipzig_Battle_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923674" cy="4191000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dication_napoleon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941"/>
            <a:ext cx="9144000" cy="6778118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3" name="Picture 3" descr="C:\Documents and Settings\Owner.YOUR-0944CBA8B9\My Documents\History of European Civilization II fall 06\116-650 ital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638800" cy="4375177"/>
          </a:xfrm>
          <a:prstGeom prst="rect">
            <a:avLst/>
          </a:prstGeom>
          <a:noFill/>
        </p:spPr>
      </p:pic>
      <p:pic>
        <p:nvPicPr>
          <p:cNvPr id="3" name="Picture 2" descr="getmap elba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5416" y="2438400"/>
            <a:ext cx="4777946" cy="4419600"/>
          </a:xfrm>
          <a:prstGeom prst="rect">
            <a:avLst/>
          </a:prstGeom>
        </p:spPr>
      </p:pic>
      <p:pic>
        <p:nvPicPr>
          <p:cNvPr id="4" name="Picture 3" descr="pic_p-j napoleon elba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3815588"/>
            <a:ext cx="4038600" cy="304241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3" name="Picture 3" descr="C:\Documents and Settings\Owner.YOUR-0944CBA8B9\My Documents\History of European Civilization II fall 06\marie59 visit from broth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0"/>
            <a:ext cx="483076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C:\Documents and Settings\Owner.YOUR-0944CBA8B9\My Documents\History of European Civilization II fall 06\louis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9613" y="0"/>
            <a:ext cx="518477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00px-Montfort_-_Adieux_de_Napoleon_a_la_Garde_imperia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"/>
            <a:ext cx="9144000" cy="6766560"/>
          </a:xfrm>
          <a:prstGeom prst="rect">
            <a:avLst/>
          </a:prstGeo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ttle_of_Waterloo_-_Robins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2352294"/>
            <a:ext cx="5562600" cy="4505706"/>
          </a:xfrm>
          <a:prstGeom prst="rect">
            <a:avLst/>
          </a:prstGeom>
        </p:spPr>
      </p:pic>
      <p:pic>
        <p:nvPicPr>
          <p:cNvPr id="89090" name="Picture 2" descr="C:\Documents and Settings\Owner.YOUR-0944CBA8B9\My Documents\History of European Civilization II fall 06\Sadler%2C_Battle_of_Waterlo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7430791" cy="3429000"/>
          </a:xfrm>
          <a:prstGeom prst="rect">
            <a:avLst/>
          </a:prstGeom>
          <a:noFill/>
        </p:spPr>
      </p:pic>
      <p:pic>
        <p:nvPicPr>
          <p:cNvPr id="4" name="Picture 3" descr="battle-ligny von blu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54927"/>
            <a:ext cx="2743200" cy="3803073"/>
          </a:xfrm>
          <a:prstGeom prst="rect">
            <a:avLst/>
          </a:prstGeom>
        </p:spPr>
      </p:pic>
      <p:pic>
        <p:nvPicPr>
          <p:cNvPr id="5" name="Picture 4" descr="Duke_of_Wellington_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5863" y="0"/>
            <a:ext cx="3148137" cy="3886200"/>
          </a:xfrm>
          <a:prstGeom prst="rect">
            <a:avLst/>
          </a:prstGeom>
        </p:spPr>
      </p:pic>
      <p:pic>
        <p:nvPicPr>
          <p:cNvPr id="6" name="Picture 5" descr="Andrieux_-_La_bataille_de_Waterlo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-152400"/>
            <a:ext cx="3124200" cy="1809804"/>
          </a:xfrm>
          <a:prstGeom prst="rect">
            <a:avLst/>
          </a:prstGeo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default\My Documents\Western Civ II Fall 05\12 His 131\Eastlake_-_Napoleon_on_the_Belleroph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52975" cy="6858000"/>
          </a:xfrm>
          <a:prstGeom prst="rect">
            <a:avLst/>
          </a:prstGeom>
          <a:noFill/>
        </p:spPr>
      </p:pic>
      <p:pic>
        <p:nvPicPr>
          <p:cNvPr id="3" name="Picture 2" descr="C:\Documents and Settings\Owner.YOUR-0944CBA8B9\My Documents\History of European Civilization II fall 06\southatlanticislands st.helen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25937" y="0"/>
            <a:ext cx="4818063" cy="6858000"/>
          </a:xfrm>
          <a:prstGeom prst="rect">
            <a:avLst/>
          </a:prstGeom>
          <a:noFill/>
        </p:spPr>
      </p:pic>
      <p:pic>
        <p:nvPicPr>
          <p:cNvPr id="4" name="Picture 3" descr="St-Helena-view-when-leavin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3878198"/>
            <a:ext cx="4648200" cy="2979802"/>
          </a:xfrm>
          <a:prstGeom prst="rect">
            <a:avLst/>
          </a:prstGeo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default\My Documents\Western Civ II Fall 05\12 His 131\Baron Charles Steuben The Death of Napole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0"/>
            <a:ext cx="4724400" cy="3411247"/>
          </a:xfrm>
          <a:prstGeom prst="rect">
            <a:avLst/>
          </a:prstGeom>
          <a:noFill/>
        </p:spPr>
      </p:pic>
      <p:pic>
        <p:nvPicPr>
          <p:cNvPr id="3" name="Picture 2" descr="C:\Documents and Settings\Owner.YOUR-0944CBA8B9\My Documents\History of European Civilization II fall 06\tumb_of_napoleon_bonapar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</p:spPr>
      </p:pic>
      <p:pic>
        <p:nvPicPr>
          <p:cNvPr id="4" name="Picture 3" descr="Napoleon_tomb_bordercroppe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429000"/>
            <a:ext cx="4572000" cy="3416060"/>
          </a:xfrm>
          <a:prstGeom prst="rect">
            <a:avLst/>
          </a:prstGeo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Documents and Settings\Owner.YOUR-0944CBA8B9\My Documents\History of European Civilization II fall 06\CongressVienn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0200"/>
            <a:ext cx="9144000" cy="6197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C:\Documents and Settings\Owner.YOUR-0944CBA8B9\My Documents\History of European Civilization II fall 06\untitled metternich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0"/>
            <a:ext cx="51816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-17-01-p706 congress of vienn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32" y="0"/>
            <a:ext cx="886053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uis_XVIII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386" y="0"/>
            <a:ext cx="5176414" cy="6864878"/>
          </a:xfrm>
          <a:prstGeom prst="rect">
            <a:avLst/>
          </a:prstGeo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les X 1757_1836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36916"/>
            <a:ext cx="4903335" cy="682108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Owner.YOUR-0944CBA8B9\My Documents\History of European Civilization II fall 06\marie61 birt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0"/>
            <a:ext cx="5105400" cy="68686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coronat charles 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3382395"/>
            <a:ext cx="6705600" cy="3475605"/>
          </a:xfrm>
          <a:prstGeom prst="rect">
            <a:avLst/>
          </a:prstGeom>
        </p:spPr>
      </p:pic>
      <p:pic>
        <p:nvPicPr>
          <p:cNvPr id="2" name="Picture 1" descr="vers53_lejeune_001f charles x.jpg"/>
          <p:cNvPicPr>
            <a:picLocks noChangeAspect="1"/>
          </p:cNvPicPr>
          <p:nvPr/>
        </p:nvPicPr>
        <p:blipFill>
          <a:blip r:embed="rId3"/>
          <a:srcRect l="1671" t="2222" r="1671" b="2222"/>
          <a:stretch>
            <a:fillRect/>
          </a:stretch>
        </p:blipFill>
        <p:spPr>
          <a:xfrm>
            <a:off x="0" y="0"/>
            <a:ext cx="5029200" cy="4240306"/>
          </a:xfrm>
          <a:prstGeom prst="rect">
            <a:avLst/>
          </a:prstGeo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5david Mars venus last paint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395" y="0"/>
            <a:ext cx="598121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ugene Delacroix La libert guidant le peup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14" y="0"/>
            <a:ext cx="832757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uis-Philippe_de_Bourb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0833" y="0"/>
            <a:ext cx="474233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C:\Documents and Settings\Owner.YOUR-0944CBA8B9\My Documents\History of European Civilization II fall 06\016 kan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5613" y="0"/>
            <a:ext cx="569277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C:\Documents and Settings\Owner.YOUR-0944CBA8B9\My Documents\History of European Civilization II fall 06\fichte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2463" y="0"/>
            <a:ext cx="529907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gel_portrait_by_Schlesinger_18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371" y="0"/>
            <a:ext cx="541925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C:\Documents and Settings\Owner.YOUR-0944CBA8B9\My Documents\History of European Civilization II fall 06\schopenhau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47925" y="0"/>
            <a:ext cx="42481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:\Documents and Settings\Owner.YOUR-0944CBA8B9\My Documents\History of European Civilization II fall 06\marx_kar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90775" y="0"/>
            <a:ext cx="43624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C:\Documents and Settings\Owner.YOUR-0944CBA8B9\My Documents\History of European Civilization II fall 06\nietzsch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4875" y="0"/>
            <a:ext cx="47942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ieAntoinette_by_VigeeLeBru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921" y="0"/>
            <a:ext cx="463215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C:\Documents and Settings\Owner.YOUR-0944CBA8B9\My Documents\History of European Civilization II fall 06\Nietzsche_Olde_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665663" cy="6858000"/>
          </a:xfrm>
          <a:prstGeom prst="rect">
            <a:avLst/>
          </a:prstGeom>
          <a:noFill/>
        </p:spPr>
      </p:pic>
      <p:pic>
        <p:nvPicPr>
          <p:cNvPr id="3" name="Picture 2" descr="friedrich_nietzsche_drawn_by_hans_old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05350" y="457200"/>
            <a:ext cx="4438650" cy="591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ontis-1200 Victoria informed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90513" y="0"/>
            <a:ext cx="85613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0706_victori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4054475" y="0"/>
            <a:ext cx="508952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lb201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48879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ctoria_Marria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048000"/>
            <a:ext cx="6794303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Queen_Victoria_Albert_1854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5486400" y="0"/>
            <a:ext cx="3657600" cy="4749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ee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49438" y="0"/>
            <a:ext cx="5443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qvchildrenall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144203"/>
            <a:ext cx="6400800" cy="3713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qvandbertie1stpicture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5410200" y="0"/>
            <a:ext cx="3733800" cy="48192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sdesk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107631"/>
            <a:ext cx="5749925" cy="4750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26" name="Picture 2" descr="C:\Documents and Settings\Owner.YOUR-0944CBA8B9\My Documents\History of European Civilization II fall 06\victoria_and_alber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0"/>
            <a:ext cx="4953000" cy="36855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KBrunelChain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5700360" y="762000"/>
            <a:ext cx="3443640" cy="533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Great_eastern_launch_attempt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1" y="1143000"/>
            <a:ext cx="5714999" cy="44580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Owner.YOUR-0944CBA8B9\My Documents\History of European Civilization II fall 06\bentham-and-his-two-heads.jpg"/>
          <p:cNvPicPr>
            <a:picLocks noChangeAspect="1" noChangeArrowheads="1"/>
          </p:cNvPicPr>
          <p:nvPr/>
        </p:nvPicPr>
        <p:blipFill>
          <a:blip r:embed="rId2"/>
          <a:srcRect l="3138" t="2222" r="4282" b="2222"/>
          <a:stretch>
            <a:fillRect/>
          </a:stretch>
        </p:blipFill>
        <p:spPr bwMode="auto">
          <a:xfrm>
            <a:off x="-1" y="0"/>
            <a:ext cx="4704907" cy="6858000"/>
          </a:xfrm>
          <a:prstGeom prst="rect">
            <a:avLst/>
          </a:prstGeom>
          <a:noFill/>
        </p:spPr>
      </p:pic>
      <p:pic>
        <p:nvPicPr>
          <p:cNvPr id="3" name="Picture 2" descr="C:\Documents and Settings\Owner.YOUR-0944CBA8B9\My Documents\History of European Civilization II fall 06\JohnStuartMil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533400"/>
            <a:ext cx="4953000" cy="57364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c89 victoria albert louis phillip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70075" y="0"/>
            <a:ext cx="5402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cklace mari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831850" y="0"/>
            <a:ext cx="74787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Owner.YOUR-0944CBA8B9\My Documents\History of European Civilization II fall 06\Louis-Philippe_de_Bourb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0550" y="0"/>
            <a:ext cx="4743450" cy="6858000"/>
          </a:xfrm>
          <a:prstGeom prst="rect">
            <a:avLst/>
          </a:prstGeom>
          <a:noFill/>
        </p:spPr>
      </p:pic>
      <p:pic>
        <p:nvPicPr>
          <p:cNvPr id="6146" name="Picture 2" descr="C:\Documents and Settings\Owner.YOUR-0944CBA8B9\My Documents\History of European Civilization II fall 06\Adolphe_Thiers_Nadar.jpg"/>
          <p:cNvPicPr>
            <a:picLocks noChangeAspect="1" noChangeArrowheads="1"/>
          </p:cNvPicPr>
          <p:nvPr/>
        </p:nvPicPr>
        <p:blipFill>
          <a:blip r:embed="rId3"/>
          <a:srcRect l="4496" t="4444" r="5588" b="2222"/>
          <a:stretch>
            <a:fillRect/>
          </a:stretch>
        </p:blipFill>
        <p:spPr bwMode="auto">
          <a:xfrm>
            <a:off x="0" y="381000"/>
            <a:ext cx="4354285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_pinacoteca_courbet_portrait_of_p_j_proudhon_in_185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6350" y="1600200"/>
            <a:ext cx="7000663" cy="525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omt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0"/>
            <a:ext cx="3276599" cy="3391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Owner.YOUR-0944CBA8B9\My Documents\History of European Civilization II fall 06\map18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Owner.YOUR-0944CBA8B9\My Documents\History of European Civilization II fall 06\pari000041_web rev 1848.jpg"/>
          <p:cNvPicPr>
            <a:picLocks noChangeAspect="1" noChangeArrowheads="1"/>
          </p:cNvPicPr>
          <p:nvPr/>
        </p:nvPicPr>
        <p:blipFill>
          <a:blip r:embed="rId2"/>
          <a:srcRect b="16923"/>
          <a:stretch>
            <a:fillRect/>
          </a:stretch>
        </p:blipFill>
        <p:spPr bwMode="auto">
          <a:xfrm>
            <a:off x="347767" y="0"/>
            <a:ext cx="4529033" cy="3047999"/>
          </a:xfrm>
          <a:prstGeom prst="rect">
            <a:avLst/>
          </a:prstGeom>
          <a:noFill/>
        </p:spPr>
      </p:pic>
      <p:pic>
        <p:nvPicPr>
          <p:cNvPr id="3" name="Picture 2" descr="C:\Documents and Settings\Owner.YOUR-0944CBA8B9\My Documents\History of European Civilization II fall 06\barric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0"/>
            <a:ext cx="3962400" cy="4896330"/>
          </a:xfrm>
          <a:prstGeom prst="rect">
            <a:avLst/>
          </a:prstGeom>
          <a:noFill/>
        </p:spPr>
      </p:pic>
      <p:pic>
        <p:nvPicPr>
          <p:cNvPr id="4" name="Picture 2" descr="C:\Documents and Settings\Owner.YOUR-0944CBA8B9\My Documents\History of European Civilization II fall 06\mai-1849 dresde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046466"/>
            <a:ext cx="5181600" cy="3811534"/>
          </a:xfrm>
          <a:prstGeom prst="rect">
            <a:avLst/>
          </a:prstGeom>
          <a:noFill/>
        </p:spPr>
      </p:pic>
      <p:pic>
        <p:nvPicPr>
          <p:cNvPr id="5" name="Picture 4" descr="8d91a47d65.jpg"/>
          <p:cNvPicPr>
            <a:picLocks noGrp="1" noChangeAspect="1"/>
          </p:cNvPicPr>
          <p:nvPr isPhoto="1"/>
        </p:nvPicPr>
        <p:blipFill>
          <a:blip r:embed="rId5">
            <a:lum/>
          </a:blip>
          <a:stretch>
            <a:fillRect/>
          </a:stretch>
        </p:blipFill>
        <p:spPr>
          <a:xfrm>
            <a:off x="5943600" y="4876800"/>
            <a:ext cx="2430463" cy="19566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Owner.YOUR-0944CBA8B9\My Documents\History of European Civilization II fall 06\065 louis na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18240" y="1"/>
            <a:ext cx="2625760" cy="3733800"/>
          </a:xfrm>
          <a:prstGeom prst="rect">
            <a:avLst/>
          </a:prstGeom>
          <a:noFill/>
        </p:spPr>
      </p:pic>
      <p:pic>
        <p:nvPicPr>
          <p:cNvPr id="3" name="Picture 2" descr="Franz_Xaver_Winterhalter_Napoleon_III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506412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nap231.jpg"/>
          <p:cNvPicPr>
            <a:picLocks noGrp="1" noChangeAspect="1"/>
          </p:cNvPicPr>
          <p:nvPr isPhoto="1"/>
        </p:nvPicPr>
        <p:blipFill>
          <a:blip r:embed="rId4">
            <a:lum/>
          </a:blip>
          <a:srcRect l="3624" t="2222" r="3594" b="2222"/>
          <a:stretch>
            <a:fillRect/>
          </a:stretch>
        </p:blipFill>
        <p:spPr>
          <a:xfrm>
            <a:off x="5486400" y="3376612"/>
            <a:ext cx="2590800" cy="3481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92px-Praha_Revolution_184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990600"/>
            <a:ext cx="4067880" cy="495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BarrikadenkampfMannheim184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144626" y="3292475"/>
            <a:ext cx="4999373" cy="356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Maerz1848_berlin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4279371" y="0"/>
            <a:ext cx="4669367" cy="36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versammlung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1750"/>
            <a:ext cx="9144000" cy="679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tist_meeting%2C_Kennington_Commo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4925"/>
            <a:ext cx="9144000" cy="6786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b60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492375" y="0"/>
            <a:ext cx="41576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Documents and Settings\Owner.YOUR-0944CBA8B9\My Documents\History of European Civilization II fall 06\Crystal_Palace_from_the_northeast_from_Dickinson%27s_Comprehensive_Pictures_of_the_Great_Exhibition_of_1851__1854.jpg"/>
          <p:cNvPicPr>
            <a:picLocks noChangeAspect="1" noChangeArrowheads="1"/>
          </p:cNvPicPr>
          <p:nvPr/>
        </p:nvPicPr>
        <p:blipFill>
          <a:blip r:embed="rId2"/>
          <a:srcRect l="2500" t="11710" r="1667" b="2521"/>
          <a:stretch>
            <a:fillRect/>
          </a:stretch>
        </p:blipFill>
        <p:spPr bwMode="auto">
          <a:xfrm>
            <a:off x="533400" y="2887648"/>
            <a:ext cx="8153400" cy="3970351"/>
          </a:xfrm>
          <a:prstGeom prst="rect">
            <a:avLst/>
          </a:prstGeom>
          <a:noFill/>
        </p:spPr>
      </p:pic>
      <p:pic>
        <p:nvPicPr>
          <p:cNvPr id="3" name="Picture 2" descr="Crystal_Palace_General_view_from_Water_Temple.jpg"/>
          <p:cNvPicPr>
            <a:picLocks noGrp="1" noChangeAspect="1"/>
          </p:cNvPicPr>
          <p:nvPr isPhoto="1"/>
        </p:nvPicPr>
        <p:blipFill>
          <a:blip r:embed="rId3">
            <a:lum/>
          </a:blip>
          <a:srcRect l="2960" t="14444" r="3920" b="13333"/>
          <a:stretch>
            <a:fillRect/>
          </a:stretch>
        </p:blipFill>
        <p:spPr>
          <a:xfrm>
            <a:off x="4254304" y="0"/>
            <a:ext cx="4889695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rystal_Palace_Centre_transept_%26_north_tower_from_south_wing.jpg"/>
          <p:cNvPicPr>
            <a:picLocks noGrp="1" noChangeAspect="1"/>
          </p:cNvPicPr>
          <p:nvPr isPhoto="1"/>
        </p:nvPicPr>
        <p:blipFill>
          <a:blip r:embed="rId4">
            <a:lum/>
          </a:blip>
          <a:srcRect l="3018" t="5556" r="3997" b="12222"/>
          <a:stretch>
            <a:fillRect/>
          </a:stretch>
        </p:blipFill>
        <p:spPr>
          <a:xfrm>
            <a:off x="0" y="1"/>
            <a:ext cx="4206445" cy="3276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C:\Documents and Settings\Owner.YOUR-0944CBA8B9\My Documents\History of European Civilization II fall 06\mum001236cb calonn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9400" y="0"/>
            <a:ext cx="60452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Documents and Settings\Owner.YOUR-0944CBA8B9\My Documents\History of European Civilization II fall 06\Crystal_Palace_-_Queen_Victoria_opens_the_Great_Exhibit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90525"/>
            <a:ext cx="9144000" cy="6076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ystal_Palace_-_interior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447800" y="0"/>
            <a:ext cx="6324600" cy="3681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rystal_Palace_interior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2286000" y="3718241"/>
            <a:ext cx="4724400" cy="31397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lamotte-Crystal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3787423" cy="48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Documents and Settings\Owner.YOUR-0944CBA8B9\My Documents\History of European Civilization II fall 06\dp0046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2667000"/>
            <a:ext cx="3297502" cy="4191000"/>
          </a:xfrm>
          <a:prstGeom prst="rect">
            <a:avLst/>
          </a:prstGeom>
          <a:noFill/>
        </p:spPr>
      </p:pic>
      <p:pic>
        <p:nvPicPr>
          <p:cNvPr id="4" name="Picture 2" descr="C:\Documents and Settings\Owner.YOUR-0944CBA8B9\My Documents\History of European Civilization II fall 06\dp00461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99293" y="0"/>
            <a:ext cx="2944707" cy="3581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Documents and Settings\Owner.YOUR-0944CBA8B9\My Documents\History of European Civilization II fall 06\dp0046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61435" y="3657600"/>
            <a:ext cx="4067965" cy="3200400"/>
          </a:xfrm>
          <a:prstGeom prst="rect">
            <a:avLst/>
          </a:prstGeom>
          <a:noFill/>
        </p:spPr>
      </p:pic>
      <p:pic>
        <p:nvPicPr>
          <p:cNvPr id="3" name="Picture 2" descr="C:\Documents and Settings\Owner.YOUR-0944CBA8B9\My Documents\History of European Civilization II fall 06\dp0046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6747" y="1"/>
            <a:ext cx="4637252" cy="3657599"/>
          </a:xfrm>
          <a:prstGeom prst="rect">
            <a:avLst/>
          </a:prstGeom>
          <a:noFill/>
        </p:spPr>
      </p:pic>
      <p:pic>
        <p:nvPicPr>
          <p:cNvPr id="4" name="Picture 2" descr="C:\Documents and Settings\Owner.YOUR-0944CBA8B9\My Documents\History of European Civilization II fall 06\dp00463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1"/>
            <a:ext cx="4572000" cy="36574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Owner.YOUR-0944CBA8B9\My Documents\History of European Civilization II fall 06\over%20london%20by%20rail%20bed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-12700"/>
            <a:ext cx="8382000" cy="6883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Documents and Settings\Owner.YOUR-0944CBA8B9\My Documents\History of European Civilization II fall 06\hs9006 mill tow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9525"/>
            <a:ext cx="8839200" cy="683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0"/>
            <a:ext cx="4267200" cy="3385153"/>
          </a:xfrm>
          <a:prstGeom prst="rect">
            <a:avLst/>
          </a:prstGeom>
        </p:spPr>
      </p:pic>
      <p:pic>
        <p:nvPicPr>
          <p:cNvPr id="3" name="Picture 2" descr="Picture%2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52400"/>
            <a:ext cx="3962400" cy="3079214"/>
          </a:xfrm>
          <a:prstGeom prst="rect">
            <a:avLst/>
          </a:prstGeom>
        </p:spPr>
      </p:pic>
      <p:pic>
        <p:nvPicPr>
          <p:cNvPr id="4" name="Picture 3" descr="picture%20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8890" y="3124200"/>
            <a:ext cx="3125109" cy="3733800"/>
          </a:xfrm>
          <a:prstGeom prst="rect">
            <a:avLst/>
          </a:prstGeom>
        </p:spPr>
      </p:pic>
      <p:pic>
        <p:nvPicPr>
          <p:cNvPr id="5" name="Picture 4" descr="Pictures%2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57072"/>
            <a:ext cx="4267200" cy="3400927"/>
          </a:xfrm>
          <a:prstGeom prst="rect">
            <a:avLst/>
          </a:prstGeom>
        </p:spPr>
      </p:pic>
      <p:pic>
        <p:nvPicPr>
          <p:cNvPr id="6" name="Picture 5" descr="Picture%20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0" y="3429000"/>
            <a:ext cx="3643952" cy="297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Documents and Settings\Owner.YOUR-0944CBA8B9\My Documents\History of European Civilization II fall 06\untitled dickens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0"/>
            <a:ext cx="533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026" descr="C:\Documents and Settings\Owner.YOUR-0944CBA8B9\My Documents\History of European Civilization II fall 06\Ruskin_by_Millai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7513" y="0"/>
            <a:ext cx="576738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Documents and Settings\Owner.YOUR-0944CBA8B9\My Documents\History of European Civilization II fall 06\10538-psych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30475" y="0"/>
            <a:ext cx="408146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ath of the Horat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58" y="0"/>
            <a:ext cx="885168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ewfromtheWindowatLeGrasJosephNicaphoreNiepc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50825"/>
            <a:ext cx="9144000" cy="6354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ulevard_du_Temple by Daguerr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53988"/>
            <a:ext cx="9144000" cy="6548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g09191v Kamara Heights in the distance, artillery waggons in the foreground.jpg"/>
          <p:cNvPicPr>
            <a:picLocks noGrp="1" noChangeAspect="1"/>
          </p:cNvPicPr>
          <p:nvPr isPhoto="1"/>
        </p:nvPicPr>
        <p:blipFill>
          <a:blip r:embed="rId2">
            <a:lum/>
          </a:blip>
          <a:srcRect l="8821" t="14444" r="8821" b="13333"/>
          <a:stretch>
            <a:fillRect/>
          </a:stretch>
        </p:blipFill>
        <p:spPr>
          <a:xfrm>
            <a:off x="0" y="1905000"/>
            <a:ext cx="7010400" cy="495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3g09272v Looking towards Mackenzie's Heights, tents of the 33rd Regiment.jpg"/>
          <p:cNvPicPr>
            <a:picLocks noGrp="1" noChangeAspect="1"/>
          </p:cNvPicPr>
          <p:nvPr isPhoto="1"/>
        </p:nvPicPr>
        <p:blipFill>
          <a:blip r:embed="rId3">
            <a:lum/>
          </a:blip>
          <a:srcRect l="13590" t="17778" r="14836" b="18889"/>
          <a:stretch>
            <a:fillRect/>
          </a:stretch>
        </p:blipFill>
        <p:spPr>
          <a:xfrm>
            <a:off x="3429000" y="0"/>
            <a:ext cx="5715000" cy="41234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g09218v field train horse artillery.jpg"/>
          <p:cNvPicPr>
            <a:picLocks noGrp="1" noChangeAspect="1"/>
          </p:cNvPicPr>
          <p:nvPr isPhoto="1"/>
        </p:nvPicPr>
        <p:blipFill>
          <a:blip r:embed="rId2">
            <a:lum/>
          </a:blip>
          <a:srcRect l="13297" t="14444" r="15983" b="15556"/>
          <a:stretch>
            <a:fillRect/>
          </a:stretch>
        </p:blipFill>
        <p:spPr>
          <a:xfrm>
            <a:off x="0" y="2057400"/>
            <a:ext cx="6019800" cy="480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3g09355v Camp of the 4th Dragoons, convivial party, French and English.jpg"/>
          <p:cNvPicPr>
            <a:picLocks noGrp="1" noChangeAspect="1"/>
          </p:cNvPicPr>
          <p:nvPr isPhoto="1"/>
        </p:nvPicPr>
        <p:blipFill>
          <a:blip r:embed="rId3">
            <a:lum/>
          </a:blip>
          <a:srcRect l="11796" t="17778" r="11796" b="20000"/>
          <a:stretch>
            <a:fillRect/>
          </a:stretch>
        </p:blipFill>
        <p:spPr>
          <a:xfrm>
            <a:off x="4876800" y="0"/>
            <a:ext cx="4267200" cy="42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3g09295v Major Hallewell, day's work done.jpg"/>
          <p:cNvPicPr>
            <a:picLocks noGrp="1" noChangeAspect="1"/>
          </p:cNvPicPr>
          <p:nvPr isPhoto="1"/>
        </p:nvPicPr>
        <p:blipFill>
          <a:blip r:embed="rId4">
            <a:lum/>
          </a:blip>
          <a:srcRect l="8881" t="12222" r="15734" b="13333"/>
          <a:stretch>
            <a:fillRect/>
          </a:stretch>
        </p:blipFill>
        <p:spPr>
          <a:xfrm>
            <a:off x="-1" y="0"/>
            <a:ext cx="2752298" cy="335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g09188v Balaklava harbour, the cattle pier.jpg"/>
          <p:cNvPicPr>
            <a:picLocks noGrp="1" noChangeAspect="1"/>
          </p:cNvPicPr>
          <p:nvPr isPhoto="1"/>
        </p:nvPicPr>
        <p:blipFill>
          <a:blip r:embed="rId2">
            <a:lum/>
          </a:blip>
          <a:srcRect l="13217" t="12222" r="14994" b="17778"/>
          <a:stretch>
            <a:fillRect/>
          </a:stretch>
        </p:blipFill>
        <p:spPr>
          <a:xfrm>
            <a:off x="0" y="3077526"/>
            <a:ext cx="4800600" cy="3780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3g09205v Cossack Bay, Balaklava.jpg"/>
          <p:cNvPicPr>
            <a:picLocks noGrp="1" noChangeAspect="1"/>
          </p:cNvPicPr>
          <p:nvPr isPhoto="1"/>
        </p:nvPicPr>
        <p:blipFill>
          <a:blip r:embed="rId3">
            <a:lum/>
          </a:blip>
          <a:srcRect l="10525" t="7778" r="11404" b="13333"/>
          <a:stretch>
            <a:fillRect/>
          </a:stretch>
        </p:blipFill>
        <p:spPr>
          <a:xfrm>
            <a:off x="3915176" y="0"/>
            <a:ext cx="5228823" cy="42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g09300v Mortar batteries in front of Picquet house Light Division.jpg"/>
          <p:cNvPicPr>
            <a:picLocks noGrp="1" noChangeAspect="1"/>
          </p:cNvPicPr>
          <p:nvPr isPhoto="1"/>
        </p:nvPicPr>
        <p:blipFill>
          <a:blip r:embed="rId2">
            <a:lum/>
          </a:blip>
          <a:srcRect l="11086" t="20000" r="10181" b="16667"/>
          <a:stretch>
            <a:fillRect/>
          </a:stretch>
        </p:blipFill>
        <p:spPr>
          <a:xfrm>
            <a:off x="0" y="3363310"/>
            <a:ext cx="5334000" cy="3494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3g09145v Landing place, railway stores, Balaklava, looking up the harbour.jpg"/>
          <p:cNvPicPr>
            <a:picLocks noGrp="1" noChangeAspect="1"/>
          </p:cNvPicPr>
          <p:nvPr isPhoto="1"/>
        </p:nvPicPr>
        <p:blipFill>
          <a:blip r:embed="rId3">
            <a:lum/>
          </a:blip>
          <a:srcRect l="10742" t="16667" r="14957" b="12222"/>
          <a:stretch>
            <a:fillRect/>
          </a:stretch>
        </p:blipFill>
        <p:spPr>
          <a:xfrm>
            <a:off x="3200400" y="0"/>
            <a:ext cx="5943600" cy="45830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g09198v General view of Balaklava, the hospital on the right.jpg"/>
          <p:cNvPicPr>
            <a:picLocks noGrp="1" noChangeAspect="1"/>
          </p:cNvPicPr>
          <p:nvPr isPhoto="1"/>
        </p:nvPicPr>
        <p:blipFill>
          <a:blip r:embed="rId2">
            <a:lum/>
          </a:blip>
          <a:srcRect l="8731" t="11111" r="14993" b="11111"/>
          <a:stretch>
            <a:fillRect/>
          </a:stretch>
        </p:blipFill>
        <p:spPr>
          <a:xfrm>
            <a:off x="3276600" y="2026024"/>
            <a:ext cx="5867400" cy="483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3g09240v photographer's van.jpg"/>
          <p:cNvPicPr>
            <a:picLocks noGrp="1" noChangeAspect="1"/>
          </p:cNvPicPr>
          <p:nvPr isPhoto="1"/>
        </p:nvPicPr>
        <p:blipFill>
          <a:blip r:embed="rId3">
            <a:lum/>
          </a:blip>
          <a:srcRect l="10072" t="15556" r="11420" b="17778"/>
          <a:stretch>
            <a:fillRect/>
          </a:stretch>
        </p:blipFill>
        <p:spPr>
          <a:xfrm>
            <a:off x="0" y="0"/>
            <a:ext cx="3909060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g09222v tombs of the generals cathcart hill.jpg"/>
          <p:cNvPicPr>
            <a:picLocks noGrp="1" noChangeAspect="1"/>
          </p:cNvPicPr>
          <p:nvPr isPhoto="1"/>
        </p:nvPicPr>
        <p:blipFill>
          <a:blip r:embed="rId2">
            <a:lum/>
          </a:blip>
          <a:srcRect l="12115" t="15556" r="12996" b="17778"/>
          <a:stretch>
            <a:fillRect/>
          </a:stretch>
        </p:blipFill>
        <p:spPr>
          <a:xfrm>
            <a:off x="3581400" y="2931458"/>
            <a:ext cx="5562600" cy="3926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3g09217v The valley of the shadow of death.jpg"/>
          <p:cNvPicPr>
            <a:picLocks noGrp="1" noChangeAspect="1"/>
          </p:cNvPicPr>
          <p:nvPr isPhoto="1"/>
        </p:nvPicPr>
        <p:blipFill>
          <a:blip r:embed="rId3">
            <a:lum/>
          </a:blip>
          <a:srcRect l="11464" t="13333" r="9671" b="12222"/>
          <a:stretch>
            <a:fillRect/>
          </a:stretch>
        </p:blipFill>
        <p:spPr>
          <a:xfrm>
            <a:off x="0" y="0"/>
            <a:ext cx="6096000" cy="4641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lakhov1 Sevastopol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987992"/>
            <a:ext cx="5181600" cy="3870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3g09241v Distant view of Sebastopol.jpg"/>
          <p:cNvPicPr>
            <a:picLocks noGrp="1" noChangeAspect="1"/>
          </p:cNvPicPr>
          <p:nvPr isPhoto="1"/>
        </p:nvPicPr>
        <p:blipFill>
          <a:blip r:embed="rId3">
            <a:lum/>
          </a:blip>
          <a:srcRect l="11507" t="14444" r="11507" b="16667"/>
          <a:stretch>
            <a:fillRect/>
          </a:stretch>
        </p:blipFill>
        <p:spPr>
          <a:xfrm>
            <a:off x="3647768" y="0"/>
            <a:ext cx="5496232" cy="396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Documents and Settings\Owner.YOUR-0944CBA8B9\My Documents\History of European Civilization II fall 06\gardiner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288"/>
            <a:ext cx="9144000" cy="68881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ath of Socrat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2215"/>
            <a:ext cx="9144000" cy="5953570"/>
          </a:xfrm>
          <a:prstGeom prst="rect">
            <a:avLst/>
          </a:prstGeom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lkans191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473325" y="0"/>
            <a:ext cx="41973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C:\Documents and Settings\Owner.YOUR-0944CBA8B9\My Documents\History of European Civilization II fall 06\Charles_Darwi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28778" y="381000"/>
            <a:ext cx="4815221" cy="6019800"/>
          </a:xfrm>
          <a:prstGeom prst="rect">
            <a:avLst/>
          </a:prstGeom>
          <a:noFill/>
        </p:spPr>
      </p:pic>
      <p:pic>
        <p:nvPicPr>
          <p:cNvPr id="5" name="Picture 4" descr="SIL14-L005-11a lyell.jpg"/>
          <p:cNvPicPr>
            <a:picLocks noChangeAspect="1"/>
          </p:cNvPicPr>
          <p:nvPr/>
        </p:nvPicPr>
        <p:blipFill>
          <a:blip r:embed="rId3"/>
          <a:srcRect l="6840" t="4444" r="7660" b="17778"/>
          <a:stretch>
            <a:fillRect/>
          </a:stretch>
        </p:blipFill>
        <p:spPr>
          <a:xfrm>
            <a:off x="-1" y="381000"/>
            <a:ext cx="4299857" cy="601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_Faraday_Th_Phillips_oil_184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97411" cy="6858000"/>
          </a:xfrm>
          <a:prstGeom prst="rect">
            <a:avLst/>
          </a:prstGeom>
        </p:spPr>
      </p:pic>
      <p:pic>
        <p:nvPicPr>
          <p:cNvPr id="3" name="Picture 2" descr="James_Clerk_Maxwel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0825" y="914400"/>
            <a:ext cx="4203175" cy="50539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bert_of_Saxe-Coburg-Goth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4305300" y="0"/>
            <a:ext cx="48387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death-of-prince-alber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638800" cy="3388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95394 victoria in black.jpg"/>
          <p:cNvPicPr>
            <a:picLocks noChangeAspect="1"/>
          </p:cNvPicPr>
          <p:nvPr/>
        </p:nvPicPr>
        <p:blipFill>
          <a:blip r:embed="rId2"/>
          <a:srcRect b="9764"/>
          <a:stretch>
            <a:fillRect/>
          </a:stretch>
        </p:blipFill>
        <p:spPr>
          <a:xfrm>
            <a:off x="2133600" y="2102284"/>
            <a:ext cx="3886200" cy="4755715"/>
          </a:xfrm>
          <a:prstGeom prst="rect">
            <a:avLst/>
          </a:prstGeom>
        </p:spPr>
      </p:pic>
      <p:pic>
        <p:nvPicPr>
          <p:cNvPr id="3" name="Picture 2" descr="vic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7973" y="0"/>
            <a:ext cx="4216028" cy="4343400"/>
          </a:xfrm>
          <a:prstGeom prst="rect">
            <a:avLst/>
          </a:prstGeom>
        </p:spPr>
      </p:pic>
      <p:pic>
        <p:nvPicPr>
          <p:cNvPr id="4" name="Picture 3" descr="queen_vi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343275" cy="495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C:\Documents and Settings\Owner.YOUR-0944CBA8B9\My Documents\History of European Civilization II fall 06\mazzini trimm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71600"/>
            <a:ext cx="2814638" cy="3886200"/>
          </a:xfrm>
          <a:prstGeom prst="rect">
            <a:avLst/>
          </a:prstGeom>
          <a:noFill/>
        </p:spPr>
      </p:pic>
      <p:pic>
        <p:nvPicPr>
          <p:cNvPr id="45061" name="Picture 5" descr="C:\Documents and Settings\Owner.YOUR-0944CBA8B9\My Documents\History of European Civilization II fall 06\Garibaldi trimme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0"/>
            <a:ext cx="2768600" cy="3429000"/>
          </a:xfrm>
          <a:prstGeom prst="rect">
            <a:avLst/>
          </a:prstGeom>
          <a:noFill/>
        </p:spPr>
      </p:pic>
      <p:pic>
        <p:nvPicPr>
          <p:cNvPr id="45062" name="Picture 6" descr="C:\Documents and Settings\Owner.YOUR-0944CBA8B9\My Documents\History of European Civilization II fall 06\image vci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8388" y="1371600"/>
            <a:ext cx="2995612" cy="3886200"/>
          </a:xfrm>
          <a:prstGeom prst="rect">
            <a:avLst/>
          </a:prstGeom>
          <a:noFill/>
        </p:spPr>
      </p:pic>
      <p:pic>
        <p:nvPicPr>
          <p:cNvPr id="45063" name="Picture 7" descr="C:\Documents and Settings\Owner.YOUR-0944CBA8B9\My Documents\History of European Civilization II fall 06\big-03 cavou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0400" y="3505200"/>
            <a:ext cx="2616200" cy="335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Documents and Settings\Owner.YOUR-0944CBA8B9\My Documents\History of European Civilization II fall 06\map-18-02-p764 risorgiment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4975" y="0"/>
            <a:ext cx="573405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Documents and Settings\Owner.YOUR-0944CBA8B9\My Documents\History of European Civilization II fall 06\wilterhalter13 napii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9938" y="0"/>
            <a:ext cx="506412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Documents and Settings\Owner.YOUR-0944CBA8B9\My Documents\History of European Civilization II fall 06\week-end-sur-les-champs-elysees-hotel-gran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"/>
            <a:ext cx="9144000" cy="6819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Documents and Settings\Owner.YOUR-0944CBA8B9\My Documents\History of European Civilization II fall 06\germany1866 austro-prussian wa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5100"/>
            <a:ext cx="9144000" cy="65262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C:\Documents and Settings\Owner.YOUR-0944CBA8B9\My Documents\History of European Civilization II fall 06\208david brutus and the lictor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178" y="0"/>
            <a:ext cx="896462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Owner.YOUR-0944CBA8B9\My Documents\History of European Civilization II fall 06\LouisNapole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0"/>
            <a:ext cx="6629400" cy="4259619"/>
          </a:xfrm>
          <a:prstGeom prst="rect">
            <a:avLst/>
          </a:prstGeom>
          <a:noFill/>
        </p:spPr>
      </p:pic>
      <p:pic>
        <p:nvPicPr>
          <p:cNvPr id="3" name="Picture 2" descr="C:\Documents and Settings\Owner.YOUR-0944CBA8B9\My Documents\History of European Civilization II fall 06\Bismarck-1871 trimmed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" y="1981200"/>
            <a:ext cx="2928338" cy="487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Documents and Settings\Owner.YOUR-0944CBA8B9\My Documents\History of European Civilization II fall 06\franco-prussian-wa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09600"/>
            <a:ext cx="9144000" cy="5778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Documents and Settings\Owner.YOUR-0944CBA8B9\My Documents\History of European Civilization II fall 06\Karte_zur_Schlacht_bei_W%C3%B6rth_%2806_08_1870%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57325" y="0"/>
            <a:ext cx="623093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Documents and Settings\Owner.YOUR-0944CBA8B9\My Documents\History of European Civilization II fall 06\Karte_zur_Schlacht_bei_Sedan_%2801_09_1870%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528" y="0"/>
            <a:ext cx="862094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Documents and Settings\Owner.YOUR-0944CBA8B9\My Documents\History of European Civilization II fall 06\napoleon3_bismarc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0"/>
            <a:ext cx="8991600" cy="68500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Documents and Settings\Owner.YOUR-0944CBA8B9\My Documents\History of European Civilization II fall 06\France_during_Franco-Prussian_War_December18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-11113"/>
            <a:ext cx="7924800" cy="6878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Documents and Settings\Owner.YOUR-0944CBA8B9\My Documents\History of European Civilization II fall 06\paris-sie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42863"/>
            <a:ext cx="7848600" cy="683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fence-of-Pari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00833" cy="5943600"/>
          </a:xfrm>
          <a:prstGeom prst="rect">
            <a:avLst/>
          </a:prstGeom>
        </p:spPr>
      </p:pic>
      <p:pic>
        <p:nvPicPr>
          <p:cNvPr id="3" name="Picture 2" descr="30012843-r siege of paris.jpg"/>
          <p:cNvPicPr>
            <a:picLocks noChangeAspect="1"/>
          </p:cNvPicPr>
          <p:nvPr/>
        </p:nvPicPr>
        <p:blipFill>
          <a:blip r:embed="rId3"/>
          <a:srcRect b="8163"/>
          <a:stretch>
            <a:fillRect/>
          </a:stretch>
        </p:blipFill>
        <p:spPr>
          <a:xfrm>
            <a:off x="3704637" y="3429000"/>
            <a:ext cx="5439363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Documents and Settings\default\My Documents\Western Civ II Fall 05\06 His 131\versailles mirr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867400" cy="4400550"/>
          </a:xfrm>
          <a:prstGeom prst="rect">
            <a:avLst/>
          </a:prstGeom>
          <a:noFill/>
        </p:spPr>
      </p:pic>
      <p:pic>
        <p:nvPicPr>
          <p:cNvPr id="3" name="Picture 2" descr="empereur_allemagne_versailles_187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991866"/>
            <a:ext cx="4724400" cy="38661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611-p.jpg"/>
          <p:cNvPicPr>
            <a:picLocks noChangeAspect="1"/>
          </p:cNvPicPr>
          <p:nvPr/>
        </p:nvPicPr>
        <p:blipFill>
          <a:blip r:embed="rId2"/>
          <a:srcRect l="2213" t="2222" r="2213" b="5556"/>
          <a:stretch>
            <a:fillRect/>
          </a:stretch>
        </p:blipFill>
        <p:spPr>
          <a:xfrm>
            <a:off x="0" y="228600"/>
            <a:ext cx="5334000" cy="6324600"/>
          </a:xfrm>
          <a:prstGeom prst="rect">
            <a:avLst/>
          </a:prstGeom>
        </p:spPr>
      </p:pic>
      <p:pic>
        <p:nvPicPr>
          <p:cNvPr id="3" name="Picture 2" descr="Wilhelm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7993" y="838200"/>
            <a:ext cx="4166006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3david combat of mars and Minerv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68" y="0"/>
            <a:ext cx="891886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mmune_May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4880"/>
            <a:ext cx="7144512" cy="5913120"/>
          </a:xfrm>
          <a:prstGeom prst="rect">
            <a:avLst/>
          </a:prstGeom>
        </p:spPr>
      </p:pic>
      <p:pic>
        <p:nvPicPr>
          <p:cNvPr id="4" name="Picture 3" descr="Barricade18March187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9646" y="0"/>
            <a:ext cx="5614354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Documents and Settings\Owner.YOUR-0944CBA8B9\My Documents\History of European Civilization II fall 06\Paris-commune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562600" cy="5549865"/>
          </a:xfrm>
          <a:prstGeom prst="rect">
            <a:avLst/>
          </a:prstGeom>
          <a:noFill/>
        </p:spPr>
      </p:pic>
      <p:pic>
        <p:nvPicPr>
          <p:cNvPr id="3" name="Picture 2" descr="C:\Documents and Settings\Owner.YOUR-0944CBA8B9\My Documents\History of European Civilization II fall 06\Communards_in_their_Coffin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82856" y="3124200"/>
            <a:ext cx="4732544" cy="37068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rson_08 adolphe thier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699" y="0"/>
            <a:ext cx="532660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C:\Documents and Settings\Owner.YOUR-0944CBA8B9\My Documents\American Political and Social History I fall 06\American History fall 06 images Colonies to Constitution\Louis X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4987" y="0"/>
            <a:ext cx="47990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Documents and Settings\Owner.YOUR-0944CBA8B9\My Documents\History of European Civilization II fall 06\Empress%20Maria%20Theresa%20%20176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4977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C:\Documents and Settings\Owner.YOUR-0944CBA8B9\My Documents\History of European Civilization II fall 06\209davi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9888" y="0"/>
            <a:ext cx="586422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br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4825365" cy="6477000"/>
          </a:xfrm>
          <a:prstGeom prst="rect">
            <a:avLst/>
          </a:prstGeom>
        </p:spPr>
      </p:pic>
      <p:pic>
        <p:nvPicPr>
          <p:cNvPr id="3" name="Picture 2" descr="C:\Documents and Settings\Owner.YOUR-0944CBA8B9\My Documents\History of European Civilization II fall 06\marie20a with childre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31995" y="152400"/>
            <a:ext cx="4312004" cy="647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erme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4724400" cy="354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Marie_Antoinette_amusement_at_Versailles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52400" y="3543300"/>
            <a:ext cx="4419600" cy="33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Documents and Settings\default\My Documents\Western Civ II Fall 05\09 His 131\Versailles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5316" y="228600"/>
            <a:ext cx="4428683" cy="632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C:\Documents and Settings\Owner.YOUR-0944CBA8B9\My Documents\History of European Civilization II fall 06\mum001236cb calonn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33147" cy="5029200"/>
          </a:xfrm>
          <a:prstGeom prst="rect">
            <a:avLst/>
          </a:prstGeom>
          <a:noFill/>
        </p:spPr>
      </p:pic>
      <p:pic>
        <p:nvPicPr>
          <p:cNvPr id="3" name="Picture 2" descr="Jacques_Neck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1" y="1431690"/>
            <a:ext cx="4724398" cy="54263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1026" descr="C:\Documents and Settings\Owner.YOUR-0944CBA8B9\My Documents\History of European Civilization II fall 06\David_-_Emmanuel_Joseph_Siey%C3%A8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50755" cy="5724526"/>
          </a:xfrm>
          <a:prstGeom prst="rect">
            <a:avLst/>
          </a:prstGeom>
          <a:noFill/>
        </p:spPr>
      </p:pic>
      <p:pic>
        <p:nvPicPr>
          <p:cNvPr id="3" name="Picture 2" descr="3estates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2971800" y="2438400"/>
            <a:ext cx="3010852" cy="441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threeestates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5704417" y="0"/>
            <a:ext cx="3439583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tatesgeneral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677863"/>
            <a:ext cx="9144000" cy="550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_Serment_du_Jeu_de_paum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450850"/>
            <a:ext cx="9144000" cy="595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cques_Neck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552" y="0"/>
            <a:ext cx="597089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still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-1" y="0"/>
            <a:ext cx="4862649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ise_de_la_Bastille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-1" y="3200400"/>
            <a:ext cx="4882449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Documents and Settings\Owner.YOUR-0944CBA8B9\My Documents\History of European Civilization II fall 06\Bernard de Launay.bmp"/>
          <p:cNvPicPr>
            <a:picLocks noChangeAspect="1" noChangeArrowheads="1"/>
          </p:cNvPicPr>
          <p:nvPr/>
        </p:nvPicPr>
        <p:blipFill>
          <a:blip r:embed="rId4"/>
          <a:srcRect t="3356"/>
          <a:stretch>
            <a:fillRect/>
          </a:stretch>
        </p:blipFill>
        <p:spPr bwMode="auto">
          <a:xfrm>
            <a:off x="4876801" y="228599"/>
            <a:ext cx="4267200" cy="63479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iss Papa.jpg"/>
          <p:cNvPicPr>
            <a:picLocks noGrp="1" noChangeAspect="1"/>
          </p:cNvPicPr>
          <p:nvPr isPhoto="1"/>
        </p:nvPicPr>
        <p:blipFill>
          <a:blip r:embed="rId2">
            <a:lum/>
          </a:blip>
          <a:srcRect l="4615" t="6027" r="6154" b="7590"/>
          <a:stretch>
            <a:fillRect/>
          </a:stretch>
        </p:blipFill>
        <p:spPr>
          <a:xfrm>
            <a:off x="0" y="1828800"/>
            <a:ext cx="4419600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FrenchRev_3.jpg"/>
          <p:cNvPicPr>
            <a:picLocks noChangeAspect="1"/>
          </p:cNvPicPr>
          <p:nvPr/>
        </p:nvPicPr>
        <p:blipFill>
          <a:blip r:embed="rId3"/>
          <a:srcRect b="15789"/>
          <a:stretch>
            <a:fillRect/>
          </a:stretch>
        </p:blipFill>
        <p:spPr>
          <a:xfrm>
            <a:off x="4427651" y="1600200"/>
            <a:ext cx="4724935" cy="37799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uis16-177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4842047" cy="6248400"/>
          </a:xfrm>
          <a:prstGeom prst="rect">
            <a:avLst/>
          </a:prstGeom>
        </p:spPr>
      </p:pic>
      <p:pic>
        <p:nvPicPr>
          <p:cNvPr id="3" name="Picture 2" descr="marie21a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4827975" y="304800"/>
            <a:ext cx="4316024" cy="624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C:\Documents and Settings\Owner.YOUR-0944CBA8B9\My Documents\History of European Civilization II fall 06\bastilledemolit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01675"/>
            <a:ext cx="9144000" cy="5454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607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800">
                <a:solidFill>
                  <a:srgbClr val="FFFFFF"/>
                </a:solidFill>
              </a:rPr>
              <a:t>Some causes of the French Revolution:</a:t>
            </a:r>
          </a:p>
          <a:p>
            <a:r>
              <a:rPr lang="en-US" sz="2800">
                <a:solidFill>
                  <a:srgbClr val="FFFFFF"/>
                </a:solidFill>
              </a:rPr>
              <a:t>Massive national debt (party due to France’s involvement in the American Revolution)</a:t>
            </a:r>
          </a:p>
          <a:p>
            <a:r>
              <a:rPr lang="en-US" sz="2800">
                <a:solidFill>
                  <a:srgbClr val="FFFFFF"/>
                </a:solidFill>
              </a:rPr>
              <a:t>Unequal and corrupt system of taxation</a:t>
            </a:r>
          </a:p>
          <a:p>
            <a:r>
              <a:rPr lang="en-US" sz="2800">
                <a:solidFill>
                  <a:srgbClr val="FFFFFF"/>
                </a:solidFill>
              </a:rPr>
              <a:t>Bad economy</a:t>
            </a:r>
          </a:p>
          <a:p>
            <a:r>
              <a:rPr lang="en-US" sz="2800">
                <a:solidFill>
                  <a:srgbClr val="FFFFFF"/>
                </a:solidFill>
              </a:rPr>
              <a:t>Resentment of noble privilege</a:t>
            </a:r>
          </a:p>
          <a:p>
            <a:r>
              <a:rPr lang="en-US" sz="2800">
                <a:solidFill>
                  <a:srgbClr val="FFFFFF"/>
                </a:solidFill>
              </a:rPr>
              <a:t>Resentment of seigneurialism (essentially, feudalism)</a:t>
            </a:r>
          </a:p>
          <a:p>
            <a:r>
              <a:rPr lang="en-US" sz="2800">
                <a:solidFill>
                  <a:srgbClr val="FFFFFF"/>
                </a:solidFill>
              </a:rPr>
              <a:t>Resentment of royal absolutism</a:t>
            </a:r>
          </a:p>
          <a:p>
            <a:r>
              <a:rPr lang="en-US" sz="2800">
                <a:solidFill>
                  <a:srgbClr val="FFFFFF"/>
                </a:solidFill>
              </a:rPr>
              <a:t>Food shortages</a:t>
            </a:r>
          </a:p>
          <a:p>
            <a:r>
              <a:rPr lang="en-US" sz="2800">
                <a:solidFill>
                  <a:srgbClr val="FFFFFF"/>
                </a:solidFill>
              </a:rPr>
              <a:t>Disrespect of the Third Estate by the King and the other two Estates</a:t>
            </a:r>
          </a:p>
          <a:p>
            <a:r>
              <a:rPr lang="en-US" sz="2800">
                <a:solidFill>
                  <a:srgbClr val="FFFFFF"/>
                </a:solidFill>
              </a:rPr>
              <a:t>Mobilization of Royal troops to quell mounting public demonstrations</a:t>
            </a:r>
          </a:p>
          <a:p>
            <a:r>
              <a:rPr lang="en-US" sz="2800">
                <a:solidFill>
                  <a:srgbClr val="FFFFFF"/>
                </a:solidFill>
              </a:rPr>
              <a:t>The Enlightenment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1026" descr="C:\Documents and Settings\Owner.YOUR-0944CBA8B9\My Documents\History of European Civilization II fall 06\returntoparis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0"/>
            <a:ext cx="5562600" cy="3234227"/>
          </a:xfrm>
          <a:prstGeom prst="rect">
            <a:avLst/>
          </a:prstGeom>
          <a:noFill/>
        </p:spPr>
      </p:pic>
      <p:pic>
        <p:nvPicPr>
          <p:cNvPr id="3" name="Picture 2" descr="march%20to%20Versaill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3268165"/>
            <a:ext cx="5867400" cy="3589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miglia Louis xvi Mari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6350" y="0"/>
            <a:ext cx="9131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ncois_Callet_Portrait_de_Louis_XVI_huile_sur_toi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966" y="0"/>
            <a:ext cx="5330069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plessi-Bertaux_-_Arrivee_de_Louis_Seize_a_Pari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821" y="0"/>
            <a:ext cx="801435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36 The Paris National Guard on its way to the Army, September 1792 by Cogniet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19163" y="0"/>
            <a:ext cx="73056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uileries.palac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406316"/>
            <a:ext cx="5638800" cy="4451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98" name="Picture 2" descr="C:\Documents and Settings\default\My Documents\Western Civ II Fall 05\10 His 131\Tuileri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55442" y="0"/>
            <a:ext cx="5588558" cy="42379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ench_Revolution-1792-8-1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42900"/>
            <a:ext cx="9144000" cy="617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uis%20on%20tri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685800"/>
            <a:ext cx="90678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C:\Documents and Settings\Owner.YOUR-0944CBA8B9\My Documents\History of European Civilization II fall 06\marie119 horsebac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3610849" cy="3570287"/>
          </a:xfrm>
          <a:prstGeom prst="rect">
            <a:avLst/>
          </a:prstGeom>
          <a:noFill/>
        </p:spPr>
      </p:pic>
      <p:pic>
        <p:nvPicPr>
          <p:cNvPr id="3" name="Picture 2" descr="Marie%20Antoinette%201769-70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2971800" y="1897911"/>
            <a:ext cx="3455988" cy="4960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Documents and Settings\Owner.YOUR-0944CBA8B9\My Documents\History of European Civilization II fall 06\marie149 horsebac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3810" y="304800"/>
            <a:ext cx="3070190" cy="4419600"/>
          </a:xfrm>
          <a:prstGeom prst="rect">
            <a:avLst/>
          </a:prstGeom>
          <a:noFill/>
        </p:spPr>
      </p:pic>
      <p:pic>
        <p:nvPicPr>
          <p:cNvPr id="5" name="Picture 4" descr="francis I by marie.jpg"/>
          <p:cNvPicPr>
            <a:picLocks noGrp="1" noChangeAspect="1"/>
          </p:cNvPicPr>
          <p:nvPr isPhoto="1"/>
        </p:nvPicPr>
        <p:blipFill>
          <a:blip r:embed="rId5">
            <a:lum/>
          </a:blip>
          <a:stretch>
            <a:fillRect/>
          </a:stretch>
        </p:blipFill>
        <p:spPr>
          <a:xfrm>
            <a:off x="3871948" y="0"/>
            <a:ext cx="1920381" cy="236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1026" descr="C:\Documents and Settings\Owner.YOUR-0944CBA8B9\My Documents\History of European Civilization II fall 06\LouisXVIExecutionBi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16530"/>
            <a:ext cx="5486400" cy="4141470"/>
          </a:xfrm>
          <a:prstGeom prst="rect">
            <a:avLst/>
          </a:prstGeom>
          <a:noFill/>
        </p:spPr>
      </p:pic>
      <p:pic>
        <p:nvPicPr>
          <p:cNvPr id="3" name="Picture 2" descr="ME0000065072_3 Louis execution.jpg"/>
          <p:cNvPicPr>
            <a:picLocks noGrp="1" noChangeAspect="1"/>
          </p:cNvPicPr>
          <p:nvPr isPhoto="1"/>
        </p:nvPicPr>
        <p:blipFill>
          <a:blip r:embed="rId3">
            <a:lum/>
          </a:blip>
          <a:srcRect b="3333"/>
          <a:stretch>
            <a:fillRect/>
          </a:stretch>
        </p:blipFill>
        <p:spPr>
          <a:xfrm>
            <a:off x="3774856" y="0"/>
            <a:ext cx="5369144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Documents and Settings\Owner.YOUR-0944CBA8B9\My Documents\History of European Civilization II fall 06\louisdea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0"/>
            <a:ext cx="2939203" cy="4038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0000065068_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35138" y="0"/>
            <a:ext cx="56737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C:\Documents and Settings\Owner.YOUR-0944CBA8B9\My Documents\History of European Civilization II fall 06\MaratJosephBoz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8025" y="0"/>
            <a:ext cx="518795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Documents and Settings\default\My Documents\Western Civ II Fall 05\10 His 131\corda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8038" y="0"/>
            <a:ext cx="498792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Documents and Settings\default\My Documents\Western Civ II Fall 05\10 His 131\Maratdavi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0"/>
            <a:ext cx="533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at death mas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19363" y="0"/>
            <a:ext cx="41052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rie-Antoinette%3B_koningin_der_Frans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236647" cy="4876800"/>
          </a:xfrm>
          <a:prstGeom prst="rect">
            <a:avLst/>
          </a:prstGeom>
        </p:spPr>
      </p:pic>
      <p:pic>
        <p:nvPicPr>
          <p:cNvPr id="4" name="Picture 3" descr="marie146.jpg"/>
          <p:cNvPicPr>
            <a:picLocks noGrp="1" noChangeAspect="1"/>
          </p:cNvPicPr>
          <p:nvPr isPhoto="1"/>
        </p:nvPicPr>
        <p:blipFill>
          <a:blip r:embed="rId3">
            <a:lum/>
          </a:blip>
          <a:srcRect l="2676" t="2222" r="2676" b="2222"/>
          <a:stretch>
            <a:fillRect/>
          </a:stretch>
        </p:blipFill>
        <p:spPr>
          <a:xfrm>
            <a:off x="5608674" y="0"/>
            <a:ext cx="3535326" cy="434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marie1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3657600" y="2971800"/>
            <a:ext cx="2628583" cy="38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barry2.jpg"/>
          <p:cNvPicPr>
            <a:picLocks noGrp="1" noChangeAspect="1"/>
          </p:cNvPicPr>
          <p:nvPr isPhoto="1"/>
        </p:nvPicPr>
        <p:blipFill>
          <a:blip r:embed="rId5">
            <a:lum/>
          </a:blip>
          <a:stretch>
            <a:fillRect/>
          </a:stretch>
        </p:blipFill>
        <p:spPr>
          <a:xfrm>
            <a:off x="609600" y="3581400"/>
            <a:ext cx="2458967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marie79.jpg"/>
          <p:cNvPicPr>
            <a:picLocks noGrp="1" noChangeAspect="1"/>
          </p:cNvPicPr>
          <p:nvPr isPhoto="1"/>
        </p:nvPicPr>
        <p:blipFill>
          <a:blip r:embed="rId6">
            <a:lum/>
          </a:blip>
          <a:stretch>
            <a:fillRect/>
          </a:stretch>
        </p:blipFill>
        <p:spPr>
          <a:xfrm>
            <a:off x="6477000" y="4179728"/>
            <a:ext cx="2514600" cy="2678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C:\Documents and Settings\Owner.YOUR-0944CBA8B9\My Documents\History of European Civilization II fall 06\marie148 near the en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6588" y="0"/>
            <a:ext cx="533082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C:\Documents and Settings\Owner.YOUR-0944CBA8B9\My Documents\History of European Civilization II fall 06\marie99 last commun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57456" cy="4103687"/>
          </a:xfrm>
          <a:prstGeom prst="rect">
            <a:avLst/>
          </a:prstGeom>
          <a:noFill/>
        </p:spPr>
      </p:pic>
      <p:pic>
        <p:nvPicPr>
          <p:cNvPr id="3" name="Picture 2" descr="C:\Documents and Settings\Owner.YOUR-0944CBA8B9\My Documents\History of European Civilization II fall 06\marie107 the guards arriv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20080" y="2971800"/>
            <a:ext cx="5423919" cy="3886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C:\Documents and Settings\Owner.YOUR-0944CBA8B9\My Documents\History of European Civilization II fall 06\marie136 on her way to guillotin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6875" y="0"/>
            <a:ext cx="581025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rsailles_Queen%27s_Chamb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04" y="0"/>
            <a:ext cx="872519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C:\Documents and Settings\Owner.YOUR-0944CBA8B9\My Documents\History of European Civilization II fall 06\david-marie-antoinett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0"/>
            <a:ext cx="484346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C:\Documents and Settings\Owner.YOUR-0944CBA8B9\My Documents\History of European Civilization II fall 06\ME0000065071_3 Marie execut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9688"/>
            <a:ext cx="8610600" cy="683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vid_-_Portrait_of_Monsieur_Lavoisier_and_His_Wif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395" y="0"/>
            <a:ext cx="510921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%C3%AAte_de_l%27Etre_supr%C3%AAme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094" y="2362200"/>
            <a:ext cx="7546906" cy="4495800"/>
          </a:xfrm>
          <a:prstGeom prst="rect">
            <a:avLst/>
          </a:prstGeom>
        </p:spPr>
      </p:pic>
      <p:pic>
        <p:nvPicPr>
          <p:cNvPr id="2" name="Picture 1" descr="Raison1793 nov 10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6274974" cy="42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bespierre0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70113" y="0"/>
            <a:ext cx="48037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bespierresuicid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779463"/>
            <a:ext cx="9144000" cy="529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ecutionrobespierr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623888"/>
            <a:ext cx="9144000" cy="5608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1805robespierredeathmask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39925" y="0"/>
            <a:ext cx="52625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bespierre death mask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79625" y="0"/>
            <a:ext cx="49831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4david self portrait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35150" y="0"/>
            <a:ext cx="5473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C:\Documents and Settings\Owner.YOUR-0944CBA8B9\My Documents\History of European Civilization II fall 06\img0006 Louis xvi coronat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2588"/>
            <a:ext cx="9144000" cy="6092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poleonin179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156" y="0"/>
            <a:ext cx="480369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Documents and Settings\Owner.YOUR-0944CBA8B9\My Documents\History of European Civilization II fall 06\josephinetascher17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7925" y="0"/>
            <a:ext cx="678656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01_Antoine-Jean_Gros_-_Bonaparte_on_the_Bridge_at_Arco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66800"/>
            <a:ext cx="3216811" cy="4724400"/>
          </a:xfrm>
          <a:prstGeom prst="rect">
            <a:avLst/>
          </a:prstGeom>
        </p:spPr>
      </p:pic>
      <p:pic>
        <p:nvPicPr>
          <p:cNvPr id="3" name="Picture 2" descr="lodi.jpg"/>
          <p:cNvPicPr>
            <a:picLocks noChangeAspect="1"/>
          </p:cNvPicPr>
          <p:nvPr/>
        </p:nvPicPr>
        <p:blipFill>
          <a:blip r:embed="rId3"/>
          <a:srcRect b="3333"/>
          <a:stretch>
            <a:fillRect/>
          </a:stretch>
        </p:blipFill>
        <p:spPr>
          <a:xfrm>
            <a:off x="3258207" y="1295400"/>
            <a:ext cx="5885793" cy="42672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Documents and Settings\Owner.YOUR-0944CBA8B9\My Documents\History of European Civilization II fall 06\OptischerTelegraf chappe semapho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Documents and Settings\Owner.YOUR-0944CBA8B9\My Documents\History of European Civilization II fall 06\europe_central_basel_campo_formi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24150" y="0"/>
            <a:ext cx="414972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rs79_girodet_001f Napoleon Egypt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6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boukir.jpg"/>
          <p:cNvPicPr>
            <a:picLocks noGrp="1" noChangeAspect="1"/>
          </p:cNvPicPr>
          <p:nvPr isPhoto="1"/>
        </p:nvPicPr>
        <p:blipFill>
          <a:blip r:embed="rId2">
            <a:lum/>
          </a:blip>
          <a:srcRect b="3333"/>
          <a:stretch>
            <a:fillRect/>
          </a:stretch>
        </p:blipFill>
        <p:spPr>
          <a:xfrm>
            <a:off x="2743200" y="2217420"/>
            <a:ext cx="6400800" cy="4640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Battle_of_Aboukir_Bay.pn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3352800" cy="48360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ar-Admiral Horatio Nelson, 1758-1805, Baron Nelson of the Ni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704" y="0"/>
            <a:ext cx="389659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ean-L%C3%A9on_G%C3%A9r%C3%B4me_0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341067"/>
            <a:ext cx="7620000" cy="4516933"/>
          </a:xfrm>
          <a:prstGeom prst="rect">
            <a:avLst/>
          </a:prstGeom>
        </p:spPr>
      </p:pic>
      <p:pic>
        <p:nvPicPr>
          <p:cNvPr id="3" name="Picture 2" descr="Rosetta%20Stone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3505200" cy="467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nthouseJaff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50"/>
            <a:ext cx="9144000" cy="65151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udvig_XVI_av_Frankrike_portr%C3%A4tterad_av_AF_Callet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489267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Marie-Antoinette%3B_koningin_der_Franse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07352" y="990600"/>
            <a:ext cx="4236647" cy="48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9david bonaparte unfinished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16113" y="0"/>
            <a:ext cx="53117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uchot_-_Le_general_Bonaparte_au_Conseil_des_Cinq-Cent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494" y="1"/>
            <a:ext cx="647101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N0120 nap as 1st consul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79663" y="0"/>
            <a:ext cx="43846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poleon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221" y="0"/>
            <a:ext cx="584755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ssalp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2755" y="0"/>
            <a:ext cx="517849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Documents and Settings\Owner.YOUR-0944CBA8B9\My Documents\History of European Civilization II fall 06\800px-Lejeune Bataille_de_Mareng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3188"/>
            <a:ext cx="9144000" cy="6651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Documents and Settings\Owner.YOUR-0944CBA8B9\My Documents\History of European Civilization II fall 06\pitt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78412" cy="6858000"/>
          </a:xfrm>
          <a:prstGeom prst="rect">
            <a:avLst/>
          </a:prstGeom>
          <a:noFill/>
        </p:spPr>
      </p:pic>
      <p:pic>
        <p:nvPicPr>
          <p:cNvPr id="3" name="Picture 2" descr="flag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9584" y="1752600"/>
            <a:ext cx="4054416" cy="3581401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bretPremieredistributiondesdecorationsdelaLegiondhonneu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67" y="0"/>
            <a:ext cx="893966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 descr="C:\Documents and Settings\Owner.YOUR-0944CBA8B9\My Documents\American Political and Social History I fall 06\American History fall 06 images nineteenth century\LouisianaPurchas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1" y="0"/>
            <a:ext cx="812799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gres%2C_Napoleon_on_his_Imperial_thro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817" y="0"/>
            <a:ext cx="423236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ne_Robert_Jacques_Turgo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964" y="0"/>
            <a:ext cx="585407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Documents and Settings\Owner.YOUR-0944CBA8B9\My Documents\History of European Civilization II fall 06\consecration napole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68325"/>
            <a:ext cx="9144000" cy="5721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Documents and Settings\Owner.YOUR-0944CBA8B9\My Documents\History of European Civilization II fall 06\Ulmcampaign-Frenchstrategicenvelopment26September9October18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52388"/>
            <a:ext cx="8839200" cy="68056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les_Th%C3%A9venin_-_Reddition_de_la_ville_d%27Ul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9879"/>
            <a:ext cx="9144000" cy="5938242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Documents and Settings\Owner.YOUR-0944CBA8B9\My Documents\History of European Civilization II fall 06\trafalgar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5875" y="0"/>
            <a:ext cx="6588125" cy="6858000"/>
          </a:xfrm>
          <a:prstGeom prst="rect">
            <a:avLst/>
          </a:prstGeom>
          <a:noFill/>
        </p:spPr>
      </p:pic>
      <p:pic>
        <p:nvPicPr>
          <p:cNvPr id="3" name="Picture 2" descr="C:\Documents and Settings\Owner.YOUR-0944CBA8B9\My Documents\History of European Civilization II fall 06\map trafalga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47250"/>
            <a:ext cx="2514600" cy="3634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afalgar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3417570"/>
            <a:ext cx="6400800" cy="3440430"/>
          </a:xfrm>
          <a:prstGeom prst="rect">
            <a:avLst/>
          </a:prstGeom>
        </p:spPr>
      </p:pic>
      <p:pic>
        <p:nvPicPr>
          <p:cNvPr id="57346" name="Picture 2" descr="C:\Documents and Settings\Owner.YOUR-0944CBA8B9\My Documents\History of European Civilization II fall 06\victory at trafalga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"/>
            <a:ext cx="3962400" cy="4768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Documents and Settings\Owner.YOUR-0944CBA8B9\My Documents\History of European Civilization II fall 06\trc292c nelson trafalga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1400" y="2894648"/>
            <a:ext cx="5562600" cy="3963352"/>
          </a:xfrm>
          <a:prstGeom prst="rect">
            <a:avLst/>
          </a:prstGeom>
          <a:noFill/>
        </p:spPr>
      </p:pic>
      <p:pic>
        <p:nvPicPr>
          <p:cNvPr id="3" name="Picture 2" descr="The Death of Nelson, 21 October 1805 by Devis 180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203903" cy="3962400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lson's Funeral Procession on the Thames, 9 January 1806 by Daniel Turner 18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7988"/>
            <a:ext cx="9144000" cy="4990012"/>
          </a:xfrm>
          <a:prstGeom prst="rect">
            <a:avLst/>
          </a:prstGeom>
        </p:spPr>
      </p:pic>
      <p:pic>
        <p:nvPicPr>
          <p:cNvPr id="3" name="Picture 2" descr="Apotheosis of Nelson by Legrand 1805-1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-1"/>
            <a:ext cx="3810000" cy="4539343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Documents and Settings\Owner.YOUR-0944CBA8B9\My Documents\History of European Civilization II fall 06\battle_01 austerlit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2700"/>
            <a:ext cx="8991600" cy="6880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usterlitz%20napol%E9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5557"/>
            <a:ext cx="9141596" cy="47256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:\Documents and Settings\Owner.YOUR-0944CBA8B9\My Documents\History of European Civilization II fall 06\Battle_of_Jena-Auerstedt_-_Map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875"/>
            <a:ext cx="8915400" cy="6842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got's dismissal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20913" y="0"/>
            <a:ext cx="47005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050" descr="C:\Documents and Settings\Owner.YOUR-0944CBA8B9\My Documents\History of European Civilization II fall 06\iena 1806.jpg"/>
          <p:cNvPicPr>
            <a:picLocks noChangeAspect="1" noChangeArrowheads="1"/>
          </p:cNvPicPr>
          <p:nvPr/>
        </p:nvPicPr>
        <p:blipFill>
          <a:blip r:embed="rId2"/>
          <a:srcRect b="3333"/>
          <a:stretch>
            <a:fillRect/>
          </a:stretch>
        </p:blipFill>
        <p:spPr bwMode="auto">
          <a:xfrm>
            <a:off x="0" y="152400"/>
            <a:ext cx="9144000" cy="6629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h8_gros_001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0668"/>
            <a:ext cx="9144000" cy="5956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iedland_mazurovsk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1871"/>
            <a:ext cx="9144000" cy="4916129"/>
          </a:xfrm>
          <a:prstGeom prst="rect">
            <a:avLst/>
          </a:prstGeom>
        </p:spPr>
      </p:pic>
      <p:pic>
        <p:nvPicPr>
          <p:cNvPr id="3" name="Picture 2" descr="C:\Documents and Settings\Owner.YOUR-0944CBA8B9\My Documents\History of European Civilization II fall 06\Napoleon_friedlan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1248" y="0"/>
            <a:ext cx="3695752" cy="3176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lsitz_18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07" y="0"/>
            <a:ext cx="876798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13goya second ma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88392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Documents and Settings\Owner.YOUR-0944CBA8B9\My Documents\History of European Civilization II fall 06\Fremstillingsform%20figuration third of ma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995" y="0"/>
            <a:ext cx="905180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oseph-Bonapart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145" y="1"/>
            <a:ext cx="457971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iage%20napoleon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5486400" cy="5138426"/>
          </a:xfrm>
          <a:prstGeom prst="rect">
            <a:avLst/>
          </a:prstGeom>
        </p:spPr>
      </p:pic>
      <p:pic>
        <p:nvPicPr>
          <p:cNvPr id="3" name="Picture 2" descr="marieluise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2514600"/>
            <a:ext cx="4343400" cy="434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:\Documents and Settings\Owner.YOUR-0944CBA8B9\My Documents\History of European Civilization II fall 06\412david napoleon in his stud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0"/>
            <a:ext cx="423386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C:\Documents and Settings\Owner.YOUR-0944CBA8B9\My Documents\History of European Civilization II fall 06\waterframe_arkwright.jpg"/>
          <p:cNvPicPr>
            <a:picLocks noChangeAspect="1" noChangeArrowheads="1"/>
          </p:cNvPicPr>
          <p:nvPr/>
        </p:nvPicPr>
        <p:blipFill>
          <a:blip r:embed="rId2"/>
          <a:srcRect l="2817" t="3977" r="2817" b="2568"/>
          <a:stretch>
            <a:fillRect/>
          </a:stretch>
        </p:blipFill>
        <p:spPr bwMode="auto">
          <a:xfrm>
            <a:off x="0" y="0"/>
            <a:ext cx="5105400" cy="3581400"/>
          </a:xfrm>
          <a:prstGeom prst="rect">
            <a:avLst/>
          </a:prstGeom>
          <a:noFill/>
        </p:spPr>
      </p:pic>
      <p:pic>
        <p:nvPicPr>
          <p:cNvPr id="3" name="Picture 2" descr="C:\Documents and Settings\Owner.YOUR-0944CBA8B9\My Documents\History of European Civilization II fall 06\spinmul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03505" y="200025"/>
            <a:ext cx="4240495" cy="2924175"/>
          </a:xfrm>
          <a:prstGeom prst="rect">
            <a:avLst/>
          </a:prstGeom>
          <a:noFill/>
        </p:spPr>
      </p:pic>
      <p:pic>
        <p:nvPicPr>
          <p:cNvPr id="4" name="Picture 2" descr="C:\Documents and Settings\Owner.YOUR-0944CBA8B9\My Documents\History of European Civilization II fall 06\moulin_eau.jpg"/>
          <p:cNvPicPr>
            <a:picLocks noChangeAspect="1" noChangeArrowheads="1"/>
          </p:cNvPicPr>
          <p:nvPr/>
        </p:nvPicPr>
        <p:blipFill>
          <a:blip r:embed="rId4"/>
          <a:srcRect l="1667" t="3326" r="1667" b="3327"/>
          <a:stretch>
            <a:fillRect/>
          </a:stretch>
        </p:blipFill>
        <p:spPr bwMode="auto">
          <a:xfrm>
            <a:off x="3910262" y="3429000"/>
            <a:ext cx="5233737" cy="3429000"/>
          </a:xfrm>
          <a:prstGeom prst="rect">
            <a:avLst/>
          </a:prstGeom>
          <a:noFill/>
        </p:spPr>
      </p:pic>
      <p:pic>
        <p:nvPicPr>
          <p:cNvPr id="5" name="Picture 2" descr="C:\Documents and Settings\Owner.YOUR-0944CBA8B9\My Documents\History of European Civilization II fall 06\Power-Loom-Weavin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810000"/>
            <a:ext cx="4267200" cy="28173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2431</TotalTime>
  <Words>71</Words>
  <Application>Microsoft Office PowerPoint</Application>
  <PresentationFormat>On-screen Show (4:3)</PresentationFormat>
  <Paragraphs>11</Paragraphs>
  <Slides>192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192</vt:i4>
      </vt:variant>
    </vt:vector>
  </HeadingPairs>
  <TitlesOfParts>
    <vt:vector size="19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Slide 161</vt:lpstr>
      <vt:lpstr>Slide 162</vt:lpstr>
      <vt:lpstr>Slide 163</vt:lpstr>
      <vt:lpstr>Slide 164</vt:lpstr>
      <vt:lpstr>Slide 165</vt:lpstr>
      <vt:lpstr>Slide 166</vt:lpstr>
      <vt:lpstr>Slide 167</vt:lpstr>
      <vt:lpstr>Slide 168</vt:lpstr>
      <vt:lpstr>Slide 169</vt:lpstr>
      <vt:lpstr>Slide 170</vt:lpstr>
      <vt:lpstr>Slide 171</vt:lpstr>
      <vt:lpstr>Slide 172</vt:lpstr>
      <vt:lpstr>Slide 173</vt:lpstr>
      <vt:lpstr>Slide 174</vt:lpstr>
      <vt:lpstr>Slide 175</vt:lpstr>
      <vt:lpstr>Slide 176</vt:lpstr>
      <vt:lpstr>Slide 177</vt:lpstr>
      <vt:lpstr>Slide 178</vt:lpstr>
      <vt:lpstr>Slide 179</vt:lpstr>
      <vt:lpstr>Slide 180</vt:lpstr>
      <vt:lpstr>Slide 181</vt:lpstr>
      <vt:lpstr>Slide 182</vt:lpstr>
      <vt:lpstr>Slide 183</vt:lpstr>
      <vt:lpstr>Slide 184</vt:lpstr>
      <vt:lpstr>Slide 185</vt:lpstr>
      <vt:lpstr>Slide 186</vt:lpstr>
      <vt:lpstr>Slide 187</vt:lpstr>
      <vt:lpstr>Slide 188</vt:lpstr>
      <vt:lpstr>Slide 189</vt:lpstr>
      <vt:lpstr>Slide 190</vt:lpstr>
      <vt:lpstr>Slide 191</vt:lpstr>
      <vt:lpstr>Slide 192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Anthony Anadio</dc:creator>
  <cp:lastModifiedBy>Anthony Anadio</cp:lastModifiedBy>
  <cp:revision>48</cp:revision>
  <dcterms:created xsi:type="dcterms:W3CDTF">2007-10-29T14:09:43Z</dcterms:created>
  <dcterms:modified xsi:type="dcterms:W3CDTF">2007-11-13T11:37:13Z</dcterms:modified>
</cp:coreProperties>
</file>